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இதுவரை நடத்தினார்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இனிமேலும் நடத்துவார்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சொன்னதை செய்திட்டார்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சொல்லாததும் செய்யுவார்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Inimelum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Sollathathum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seiyuvaar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நடத்தின வழிகளை நினைத்து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சொல்வேன்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காற்றும் வீசியே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கடல் அலைகளும் எழும்பியே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கப்பலும் மோதியே பெரும் கலக்கம் வந்ததே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இரையாதே என்றாரே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அப்பன் இயேசுவே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படகின்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தளபதி நீர்தானே-2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ஆராதிப்பேன்.......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kathrum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veesiyae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alaigalum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elumpiyae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Kappalum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mothiyae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kalakam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vanthathae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Iraiyaathae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endraarae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appan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padagin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Thalapathi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neerthanae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5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Aarathipen</a:t>
            </a:r>
            <a:r>
              <a:rPr lang="en-IN" sz="35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  <a:endParaRPr lang="en-IN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நன்மையும் கிருபையும்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தொடர செய்தாரே மரண இருளையும் நான் கடக்க செய்தாரே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திகையாதே என்றாரே கலங்காதே என்றாரே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நடத்தின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மேய்ப்பன் (தலைவன்) நீர்தானே-2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ஆராதிப்பேன்.......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Thigaiyaathae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189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40</cp:revision>
  <dcterms:created xsi:type="dcterms:W3CDTF">2023-03-13T17:37:04Z</dcterms:created>
  <dcterms:modified xsi:type="dcterms:W3CDTF">2024-01-24T06:32:16Z</dcterms:modified>
</cp:coreProperties>
</file>