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செடியே திராட்சைச் செடியே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கொடியாக இணைந்து விட்டேன்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மடிதான் என் வாழ்வு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மகிழ்ச்சிதான் என் உயர்வு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Madithaanen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Makizhchidhaan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Madithaanen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Makizhchidhaan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கத்தரித்தீரே தயவாய்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கனிகள் கொடுக்கும் கிளையாய்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சுத்தம் செய்தீரே இரத்தத்தால்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சுகந்த வாசனையானேன்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Kathiridheerae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Kilaiyaai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Sugandha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Vaasanaiyaanaen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பிதாவின் மகிமை ஒன்றே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பிள்ளை எனது ஏக்கம்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மிகுந்த கனிகள் கொடுப்பேன்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உகந்த சீடனாவேன்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Yaekkam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Miguntha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Ugandha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Seedanaavaen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ஆயன் சத்தம் கேட்டு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அன்பில் நிலைத்து வாழ்வேன்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பிரிக்க இயலாதையா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பறிக்க முடியாதையா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Ealaadhaiyaa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Mudiyaadhaiyaa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681</TotalTime>
  <Words>128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508</cp:revision>
  <dcterms:created xsi:type="dcterms:W3CDTF">2023-03-13T17:37:04Z</dcterms:created>
  <dcterms:modified xsi:type="dcterms:W3CDTF">2023-08-28T02:02:43Z</dcterms:modified>
</cp:coreProperties>
</file>