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ஆட்டுக்குட்டியின்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பாவங்கள் போக்கினதே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மீட்டெடுத்த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தேவனோடு இணைத்திட்ட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Deva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aathukuttiyin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iratham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jeyam</a:t>
            </a:r>
            <a:br>
              <a:rPr lang="en-IN" sz="2400" dirty="0"/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pokinathae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Meetuedutha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inathitha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இரத்தம் ஜெயம் - இயேசுவின்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நீதிமானாய் மாற்றின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அதிகாரம் கொடுத்திட்ட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பரிந்து பேசும்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பாதுகாக்கும்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olithitha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Selipaai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valavaikum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Kaayapatha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einthitha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சாபங்கள் ஒளித்திட்ட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செழிப்பாய் வாழவைக்கும்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காயப்பட்ட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சுகத்தை ஈந்திட்ட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Neethimaanaai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Athigaram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Paathugakum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மரணத்தை முறித்தட்ட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பாதாளத்தை ஜெயங்கொண்ட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சாத்தானை சங்கரித்த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மேல் வெற்றி தரும் இரத்தம் ஜெயம்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ஜெயம் இயேசுவின் இரத்தம் ஜெயம்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இரத்தம் ஜெயம்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murithitha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Paathalathai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jeyakonda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sangaritha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67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746</TotalTime>
  <Words>404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602</cp:revision>
  <dcterms:created xsi:type="dcterms:W3CDTF">2023-03-13T17:37:04Z</dcterms:created>
  <dcterms:modified xsi:type="dcterms:W3CDTF">2023-10-28T04:19:26Z</dcterms:modified>
</cp:coreProperties>
</file>