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02-11-2023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தேவ பிதா எந்தன் மேய்ப்பன் அல்லோ?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சிறுமைத் தாழ்ச்சி அடைகிலேனே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ஆவலதாய் எனைப் பைம்புல் மேல்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அவர் மேய்த் தமர் நீர் அருளுகின்றார்</a:t>
            </a:r>
            <a:br>
              <a:rPr lang="ta-IN" sz="2800" dirty="0"/>
            </a:br>
            <a:r>
              <a:rPr lang="en-IN" sz="2800" dirty="0"/>
              <a:t>							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- தேவ பிதா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1. ஆத்துமந் தன்னை குளிரப்பண்ணி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அடியேன் கால்களை நீதி என்னும்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நேர்த்தியாய் பாதையில் அவர் நிமித்தம்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நிதமும் சுகமாய் நடத்துகின்றார்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தேவ பிதா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413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சா நிழல் பள்ளத் திறங்கடினும்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சற்றும் தீங்குக் கண்டஞ்சேனே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வானபரன் என்னோடிருப்பார்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வளை தடியும் கோலுமே தேற்றும்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தேவ பிதா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488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பகைவர்க் கெதிரே ஒரு பந்தி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பாங்காய் எனக்கென்றேற் படுத்தி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சுக தைலம் கொண்டேன் தலையை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சுகமாய் அபிஷேகம் செய்குவார்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தேவ பிதா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298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4. ஆயுள் முழுவதும் என் பாத்ரம்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அருளும் நலமுமாய் நிரம்பும்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நேயன் வீட்டினில் சிறப்போடே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நெடுநாள் குடியாய் நிலைத்திருப்பேன்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தேவ பிதா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13228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754</TotalTime>
  <Words>122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647</cp:revision>
  <dcterms:created xsi:type="dcterms:W3CDTF">2023-03-13T17:37:04Z</dcterms:created>
  <dcterms:modified xsi:type="dcterms:W3CDTF">2023-11-02T01:43:14Z</dcterms:modified>
</cp:coreProperties>
</file>