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04-11-2023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 பிரசன்னமே இறங்கியே வந்திடுதே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தேவனின் மகிமை நம்மையெல்லாம்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 ஸ்தலத்தில் மூடுதே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prassaname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vanthiduthae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namaiyellam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sthalathil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mooduthae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தேவனின் நல்ல தூதர்கள் நம்மை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சுற்றிலும் இங்கு நிற்கிறார்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nalla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thoothargal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Sutrilum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nirkirar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தேவனின் தூய அக்கினி இன்று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நமக்குள்ளே இறங்கி வந்திடுதே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akini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indru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Namakulae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vanthiduthae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8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வானத்தின் அபிஷேகமே இன்று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நமக்குள்ளே நிரம்பி வழியுதே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abhisegamae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indru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nirambhi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valiyuthae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9834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765</TotalTime>
  <Words>72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674</cp:revision>
  <dcterms:created xsi:type="dcterms:W3CDTF">2023-03-13T17:37:04Z</dcterms:created>
  <dcterms:modified xsi:type="dcterms:W3CDTF">2023-11-04T00:51:05Z</dcterms:modified>
</cp:coreProperties>
</file>