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42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Deva 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Prassaname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gpurd;dNk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wq;fpNa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te;jpLNj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ek;iknay;yhk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</a:t>
            </a:r>
            <a:r>
              <a:rPr lang="en-US" sz="3200" b="1" dirty="0">
                <a:latin typeface="Bamini" pitchFamily="2" charset="0"/>
              </a:rPr>
              <a:t> ];</a:t>
            </a:r>
            <a:r>
              <a:rPr lang="en-US" sz="3200" b="1" dirty="0" err="1">
                <a:latin typeface="Bamini" pitchFamily="2" charset="0"/>
              </a:rPr>
              <a:t>jyj;jpy</a:t>
            </a:r>
            <a:r>
              <a:rPr lang="en-US" sz="3200" b="1" dirty="0">
                <a:latin typeface="Bamini" pitchFamily="2" charset="0"/>
              </a:rPr>
              <a:t>; %</a:t>
            </a:r>
            <a:r>
              <a:rPr lang="en-US" sz="3200" b="1" dirty="0" err="1">
                <a:latin typeface="Bamini" pitchFamily="2" charset="0"/>
              </a:rPr>
              <a:t>LNj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prassaname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vanthiduthae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namaiyellam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sthalathil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mooduthae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pPr marL="109728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ey;y</a:t>
            </a:r>
            <a:r>
              <a:rPr lang="en-US" sz="3200" b="1" dirty="0">
                <a:latin typeface="Bamini" pitchFamily="2" charset="0"/>
              </a:rPr>
              <a:t> J}</a:t>
            </a:r>
            <a:r>
              <a:rPr lang="en-US" sz="3200" b="1" dirty="0" err="1">
                <a:latin typeface="Bamini" pitchFamily="2" charset="0"/>
              </a:rPr>
              <a:t>ju;fs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ek;ik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Rw;wpYk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epw;fpwhu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thoothargal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nammai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Sutrilum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nirkirar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J}a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d;W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ekf;Fs;Ns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wq;fp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te;jpLNj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Namakulae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vanthiduthae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thdj;jpd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mgpN</a:t>
            </a:r>
            <a:r>
              <a:rPr lang="en-US" sz="3200" b="1" dirty="0">
                <a:latin typeface="Bamini" pitchFamily="2" charset="0"/>
              </a:rPr>
              <a:t>\</a:t>
            </a:r>
            <a:r>
              <a:rPr lang="en-US" sz="3200" b="1" dirty="0" err="1">
                <a:latin typeface="Bamini" pitchFamily="2" charset="0"/>
              </a:rPr>
              <a:t>fNk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d;W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ekf;Fs;Ns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epuk;gp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topANj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/>
              <a:t>Vanathin</a:t>
            </a:r>
            <a:r>
              <a:rPr lang="en-US" sz="3200" b="1" dirty="0"/>
              <a:t> </a:t>
            </a:r>
            <a:r>
              <a:rPr lang="en-US" sz="3200" b="1" dirty="0" err="1"/>
              <a:t>abhisegamae</a:t>
            </a:r>
            <a:r>
              <a:rPr lang="en-US" sz="3200" b="1" dirty="0"/>
              <a:t> </a:t>
            </a:r>
            <a:r>
              <a:rPr lang="en-US" sz="3200" b="1" dirty="0" err="1"/>
              <a:t>indru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err="1"/>
              <a:t>nirambhi</a:t>
            </a:r>
            <a:r>
              <a:rPr lang="en-US" sz="3200" b="1" dirty="0"/>
              <a:t> </a:t>
            </a:r>
            <a:r>
              <a:rPr lang="en-US" sz="3200" b="1" dirty="0" err="1"/>
              <a:t>valiyuthae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</TotalTime>
  <Words>140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37</cp:revision>
  <dcterms:created xsi:type="dcterms:W3CDTF">2014-06-05T16:47:32Z</dcterms:created>
  <dcterms:modified xsi:type="dcterms:W3CDTF">2022-10-26T17:14:26Z</dcterms:modified>
</cp:coreProperties>
</file>