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E7D81347-0114-4390-8A01-5CDCC7E7350B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9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7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7D81347-0114-4390-8A01-5CDCC7E7350B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2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7D81347-0114-4390-8A01-5CDCC7E7350B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8798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7D81347-0114-4390-8A01-5CDCC7E7350B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41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16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45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68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7D81347-0114-4390-8A01-5CDCC7E7350B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9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5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7D81347-0114-4390-8A01-5CDCC7E7350B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1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6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6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4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6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5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8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81347-0114-4390-8A01-5CDCC7E7350B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54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4770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 err="1">
                <a:latin typeface="Calibri" panose="020F0502020204030204" pitchFamily="34" charset="0"/>
              </a:rPr>
              <a:t>Devaattukittiyae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Vaalthiduvom</a:t>
            </a:r>
            <a:r>
              <a:rPr lang="en-US" sz="3200" b="1" dirty="0">
                <a:latin typeface="Calibri" panose="020F0502020204030204" pitchFamily="34" charset="0"/>
              </a:rPr>
              <a:t> (Key: </a:t>
            </a:r>
            <a:r>
              <a:rPr lang="en-US" sz="3200" b="1" dirty="0" err="1" smtClean="0">
                <a:latin typeface="Calibri" panose="020F0502020204030204" pitchFamily="34" charset="0"/>
              </a:rPr>
              <a:t>D#m</a:t>
            </a:r>
            <a:r>
              <a:rPr lang="en-US" sz="3200" b="1" dirty="0" smtClean="0">
                <a:latin typeface="Calibri" panose="020F0502020204030204" pitchFamily="34" charset="0"/>
              </a:rPr>
              <a:t>)</a:t>
            </a:r>
          </a:p>
          <a:p>
            <a:pPr algn="ctr"/>
            <a:endParaRPr lang="en-US" sz="3200" b="1" dirty="0" smtClean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Njthl;Lf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Fl;bNa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tho;j;jpLNthk</a:t>
            </a:r>
            <a:r>
              <a:rPr lang="en-US" sz="3200" b="1" dirty="0">
                <a:latin typeface="Bamini" pitchFamily="2" charset="0"/>
              </a:rPr>
              <a:t>;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rhNykpd</a:t>
            </a:r>
            <a:r>
              <a:rPr lang="en-US" sz="3200" b="1" dirty="0">
                <a:latin typeface="Bamini" pitchFamily="2" charset="0"/>
              </a:rPr>
              <a:t>; uh[id </a:t>
            </a:r>
            <a:r>
              <a:rPr lang="en-US" sz="3200" b="1" dirty="0" err="1">
                <a:latin typeface="Bamini" pitchFamily="2" charset="0"/>
              </a:rPr>
              <a:t>Muhjpj;jpg;Nghk</a:t>
            </a:r>
            <a:r>
              <a:rPr lang="en-US" sz="3200" b="1" dirty="0">
                <a:latin typeface="Bamini" pitchFamily="2" charset="0"/>
              </a:rPr>
              <a:t>; (2)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 smtClean="0"/>
          </a:p>
          <a:p>
            <a:pPr algn="ctr"/>
            <a:r>
              <a:rPr lang="fi-FI" sz="3200" b="1" dirty="0">
                <a:latin typeface="Calibri" panose="020F0502020204030204" pitchFamily="34" charset="0"/>
                <a:cs typeface="Calibri" panose="020F0502020204030204" pitchFamily="34" charset="0"/>
              </a:rPr>
              <a:t>Devatukuttiyae vaalthiduvom</a:t>
            </a:r>
            <a:br>
              <a:rPr lang="fi-FI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i-FI" sz="3200" b="1" dirty="0">
                <a:latin typeface="Calibri" panose="020F0502020204030204" pitchFamily="34" charset="0"/>
                <a:cs typeface="Calibri" panose="020F0502020204030204" pitchFamily="34" charset="0"/>
              </a:rPr>
              <a:t>Salomin rajanai aarathiththipom (2)</a:t>
            </a:r>
            <a:r>
              <a:rPr lang="fi-FI" sz="3200" b="1" dirty="0"/>
              <a:t/>
            </a:r>
            <a:br>
              <a:rPr lang="fi-FI" sz="3200" b="1" dirty="0"/>
            </a:b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4770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gupRj;ju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gupRj;ju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NaRNt</a:t>
            </a:r>
            <a:r>
              <a:rPr lang="en-US" sz="3200" b="1" dirty="0">
                <a:latin typeface="Bamini" pitchFamily="2" charset="0"/>
              </a:rPr>
              <a:t> (4)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ghj;jpuu</a:t>
            </a:r>
            <a:r>
              <a:rPr lang="en-US" sz="3200" b="1" dirty="0">
                <a:latin typeface="Bamini" pitchFamily="2" charset="0"/>
              </a:rPr>
              <a:t>; ];</a:t>
            </a:r>
            <a:r>
              <a:rPr lang="en-US" sz="3200" b="1" dirty="0" err="1">
                <a:latin typeface="Bamini" pitchFamily="2" charset="0"/>
              </a:rPr>
              <a:t>Njhj;jpuk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Qhdk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kfpikAk</a:t>
            </a:r>
            <a:r>
              <a:rPr lang="en-US" sz="3200" b="1" dirty="0">
                <a:latin typeface="Bamini" pitchFamily="2" charset="0"/>
              </a:rPr>
              <a:t>;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Jjp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fdKk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ty;yik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ngyDk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Vw;Wf;nfhs;s</a:t>
            </a:r>
            <a:r>
              <a:rPr lang="en-US" sz="3200" b="1" dirty="0">
                <a:latin typeface="Bamini" pitchFamily="2" charset="0"/>
              </a:rPr>
              <a:t> 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Parisuthar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parisuthar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(4)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Paathirar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sthothiram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gyanam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magimaiyum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Thuthi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kanamum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vallamai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belanum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ethukolla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29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4770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Mfhak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G+kpf;F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kPNj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cau;e;jJ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Nghy</a:t>
            </a:r>
            <a:r>
              <a:rPr lang="en-US" sz="3200" b="1" dirty="0">
                <a:latin typeface="Bamini" pitchFamily="2" charset="0"/>
              </a:rPr>
              <a:t>;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jk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fpUig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vdf;Fk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ngupaJ</a:t>
            </a:r>
            <a:r>
              <a:rPr lang="en-US" sz="3200" b="1" dirty="0">
                <a:latin typeface="Bamini" pitchFamily="2" charset="0"/>
              </a:rPr>
              <a:t>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Nkw;fpw;Fk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fpof;fpw;Fk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vt;tsT</a:t>
            </a:r>
            <a:r>
              <a:rPr lang="en-US" sz="3200" b="1" dirty="0">
                <a:latin typeface="Bamini" pitchFamily="2" charset="0"/>
              </a:rPr>
              <a:t> J}</a:t>
            </a:r>
            <a:r>
              <a:rPr lang="en-US" sz="3200" b="1" dirty="0" err="1">
                <a:latin typeface="Bamini" pitchFamily="2" charset="0"/>
              </a:rPr>
              <a:t>uNkh</a:t>
            </a:r>
            <a:r>
              <a:rPr lang="en-US" sz="3200" b="1" dirty="0">
                <a:latin typeface="Bamini" pitchFamily="2" charset="0"/>
              </a:rPr>
              <a:t>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mt;tstha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ghtq;fs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ek;ik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tpl;L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mfw;wpdhu</a:t>
            </a:r>
            <a:r>
              <a:rPr lang="en-US" sz="3200" b="1" dirty="0">
                <a:latin typeface="Bamini" pitchFamily="2" charset="0"/>
              </a:rPr>
              <a:t>; - </a:t>
            </a:r>
            <a:r>
              <a:rPr lang="en-US" sz="3200" b="1" dirty="0" err="1">
                <a:latin typeface="Bamini" pitchFamily="2" charset="0"/>
              </a:rPr>
              <a:t>gupRj;ju</a:t>
            </a:r>
            <a:r>
              <a:rPr lang="en-US" sz="3200" b="1" dirty="0">
                <a:latin typeface="Bamini" pitchFamily="2" charset="0"/>
              </a:rPr>
              <a:t>; 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Aagayam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boomiku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smtClean="0">
                <a:latin typeface="Calibri" panose="020F0502020204030204" pitchFamily="34" charset="0"/>
                <a:cs typeface="Calibri" panose="020F0502020204030204" pitchFamily="34" charset="0"/>
              </a:rPr>
              <a:t>meethae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uyarnthathu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poel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kirubai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enakum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periyathu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Merkirkum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kilakirkum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evalavu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thooramo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Avalavaai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paavangal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namai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agathrinaaer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Parisuthar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364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4770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jfg;gd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gps;isf;F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uq;Fk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Nghy</a:t>
            </a:r>
            <a:r>
              <a:rPr lang="en-US" sz="3200" b="1" dirty="0">
                <a:latin typeface="Bamini" pitchFamily="2" charset="0"/>
              </a:rPr>
              <a:t>;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jha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gps;isia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nfhQ;Rk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Nghy</a:t>
            </a:r>
            <a:r>
              <a:rPr lang="en-US" sz="3200" b="1" dirty="0">
                <a:latin typeface="Bamini" pitchFamily="2" charset="0"/>
              </a:rPr>
              <a:t>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Njtd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vd;idAk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Nerpj;jhNu</a:t>
            </a:r>
            <a:r>
              <a:rPr lang="en-US" sz="3200" b="1" dirty="0">
                <a:latin typeface="Bamini" pitchFamily="2" charset="0"/>
              </a:rPr>
              <a:t>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js;shky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kfdha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Vw;whNu</a:t>
            </a:r>
            <a:r>
              <a:rPr lang="en-US" sz="3200" b="1" dirty="0">
                <a:latin typeface="Bamini" pitchFamily="2" charset="0"/>
              </a:rPr>
              <a:t> - </a:t>
            </a:r>
            <a:r>
              <a:rPr lang="en-US" sz="3200" b="1" dirty="0" err="1">
                <a:latin typeface="Bamini" pitchFamily="2" charset="0"/>
              </a:rPr>
              <a:t>gupRj;ju</a:t>
            </a:r>
            <a:r>
              <a:rPr lang="en-US" sz="3200" b="1" dirty="0">
                <a:latin typeface="Bamini" pitchFamily="2" charset="0"/>
              </a:rPr>
              <a:t>; 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Thagappan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than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pillaiku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irangum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poel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than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pillaiyai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konjum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poela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devan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ennaiyum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nesithaarae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Thalaamal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maganaai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yethraarae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Parisuthar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65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4770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jz;zPiu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flf;Fk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NghJ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nts;sk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vd;Nky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GuStjpy;iyNa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jPapd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kPjha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ele;jhYk</a:t>
            </a:r>
            <a:r>
              <a:rPr lang="en-US" sz="3200" b="1" dirty="0">
                <a:latin typeface="Bamini" pitchFamily="2" charset="0"/>
              </a:rPr>
              <a:t>;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mf;fpdpahy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vupe;J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Nghtjpy;iyNa</a:t>
            </a:r>
            <a:r>
              <a:rPr lang="en-US" sz="3200" b="1" dirty="0">
                <a:latin typeface="Bamini" pitchFamily="2" charset="0"/>
              </a:rPr>
              <a:t> - </a:t>
            </a:r>
            <a:r>
              <a:rPr lang="en-US" sz="3200" b="1" dirty="0" err="1">
                <a:latin typeface="Bamini" pitchFamily="2" charset="0"/>
              </a:rPr>
              <a:t>gupRj;ju</a:t>
            </a:r>
            <a:r>
              <a:rPr lang="en-US" sz="3200" b="1" dirty="0">
                <a:latin typeface="Bamini" pitchFamily="2" charset="0"/>
              </a:rPr>
              <a:t>;</a:t>
            </a:r>
            <a:r>
              <a:rPr lang="en-US" sz="3200" b="1" dirty="0"/>
              <a:t> </a:t>
            </a:r>
            <a:endParaRPr lang="en-US" sz="3200" b="1" dirty="0" smtClean="0"/>
          </a:p>
          <a:p>
            <a:pPr algn="ctr"/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Thaneerai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kadakum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Vellam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enmael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puraluvathilaiyae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Theeyin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meethaai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nadanthaalum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Akiniyaal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erinuthu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povathilaiyae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Parisuthar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61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4770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vd;why</a:t>
            </a:r>
            <a:r>
              <a:rPr lang="en-US" sz="3200" b="1" dirty="0">
                <a:latin typeface="Bamini" pitchFamily="2" charset="0"/>
              </a:rPr>
              <a:t>;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Njtd</a:t>
            </a:r>
            <a:r>
              <a:rPr lang="en-US" sz="3200" b="1" dirty="0">
                <a:latin typeface="Bamini" pitchFamily="2" charset="0"/>
              </a:rPr>
              <a:t>; ,];</a:t>
            </a:r>
            <a:r>
              <a:rPr lang="en-US" sz="3200" b="1" dirty="0" err="1">
                <a:latin typeface="Bamini" pitchFamily="2" charset="0"/>
              </a:rPr>
              <a:t>uNtypd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gupRj;ju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naNfhththk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ve;jd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ul;r;rfu</a:t>
            </a:r>
            <a:r>
              <a:rPr lang="en-US" sz="3200" b="1" dirty="0">
                <a:latin typeface="Bamini" pitchFamily="2" charset="0"/>
              </a:rPr>
              <a:t>; 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endraal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devan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isravaeliin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parisuthar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Yehovavam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enthan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iratchagar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23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4770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ghj;jpuu</a:t>
            </a:r>
            <a:r>
              <a:rPr lang="en-US" sz="3200" b="1" dirty="0">
                <a:latin typeface="Bamini" pitchFamily="2" charset="0"/>
              </a:rPr>
              <a:t>; ];</a:t>
            </a:r>
            <a:r>
              <a:rPr lang="en-US" sz="3200" b="1" dirty="0" err="1">
                <a:latin typeface="Bamini" pitchFamily="2" charset="0"/>
              </a:rPr>
              <a:t>Njhj;jpuk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Qhdk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kfpikAk</a:t>
            </a:r>
            <a:r>
              <a:rPr lang="en-US" sz="3200" b="1" dirty="0">
                <a:latin typeface="Bamini" pitchFamily="2" charset="0"/>
              </a:rPr>
              <a:t>;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Jjp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fdKk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ty;yik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ngyDk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Vw;Wf;nfhs;s</a:t>
            </a:r>
            <a:r>
              <a:rPr lang="en-US" sz="3200" b="1" dirty="0">
                <a:latin typeface="Bamini" pitchFamily="2" charset="0"/>
              </a:rPr>
              <a:t> - </a:t>
            </a:r>
            <a:r>
              <a:rPr lang="en-US" sz="3200" b="1" dirty="0" err="1">
                <a:latin typeface="Bamini" pitchFamily="2" charset="0"/>
              </a:rPr>
              <a:t>Njthl;Lf;Fl;bia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 smtClean="0"/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Paathirar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sthothiram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gyanam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magimaiyum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Thuthi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kanamum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vallamai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belanum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ethrukolla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Deva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attukuttiyae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23029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47</TotalTime>
  <Words>56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sasikala</cp:lastModifiedBy>
  <cp:revision>83</cp:revision>
  <dcterms:created xsi:type="dcterms:W3CDTF">2014-06-24T15:50:24Z</dcterms:created>
  <dcterms:modified xsi:type="dcterms:W3CDTF">2021-07-24T03:06:21Z</dcterms:modified>
</cp:coreProperties>
</file>