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தேவாட்டுக் குட்டியே வாழ்த்திடுவோம்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சாலேமின் ராஜனை ஆராதித்திப்போம்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Latha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Devatukuttiyae vaalthiduvom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Salomin rajanai aarathiththipom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பரிசுத்தர் பரிசுத்தர் யேசுவே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பாத்திரர் ஸ்தோத்திரம் ஞானம் மகிமையும்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 கனமும் வல்லமை பெலனும் ஏற்றுக்கொள்ள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gyanam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ethukolla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ஆகாயம் பூமிக்கு மீதே உயர்ந்தது 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தம் கிருபை எனக்கும் பெரியது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மேற்கிற்கும் கிழக்கிற்கும் எவ்வளவு தூரமோ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அவ்வளவாய் பாவங்கள் நம்மை விட்டு அகற்றினார் – பரிசுத்தர்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Merkirkum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kilakirkum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evalavu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thooramo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Avalavaai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agathrinaaer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தகப்பன் தன் பிள்ளைக்கு இரங்கும் 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தாய் தன் பிள்ளையை கொஞ்சும் போல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தேவன் என்னையும் நேசித்தாரே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தள்ளாமல் தம் மகனாய் ஏற்றாரே – பரிசுத்தர்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konjum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maganaai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yethraarae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Parisutharv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2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தண்ணீரை நான் கடக்கும்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வெள்ளம் என்மேல் புரளுவதில்லையே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தீயின் மீதாய் நான் நடந்தாலும்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அக்கினியால் எரிந்து போவதில்லையே – பரிசுத்தர்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puraluvathilaiyae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Akiniyaal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erinuthu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671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749</TotalTime>
  <Words>185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619</cp:revision>
  <dcterms:created xsi:type="dcterms:W3CDTF">2023-03-13T17:37:04Z</dcterms:created>
  <dcterms:modified xsi:type="dcterms:W3CDTF">2025-04-17T03:33:28Z</dcterms:modified>
</cp:coreProperties>
</file>