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89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3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NjtFkhuh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NjtFkhuh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epidr;rpLq;f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NjtFkhuh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NjtFkhuh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nfhQ;rk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epidr;rpLq;f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ePq;f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epidr;rh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MrPu;thjk;jhd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kwe;jh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vq;Nf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NghNtd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Devakumara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Devakumara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Ninaichedengge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Devakumara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Devakumara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Konjum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Ninaichedengge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Neengge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Ninaicha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Aasirvathanthaan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Yengge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Pohven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B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cile;j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ghj;jpuk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njupAk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gad;gLj;JfpwPu</a:t>
            </a:r>
            <a:r>
              <a:rPr lang="en-US" sz="3200" b="1" dirty="0">
                <a:latin typeface="Bamini" pitchFamily="2" charset="0"/>
              </a:rPr>
              <a:t>; ,J </a:t>
            </a:r>
            <a:r>
              <a:rPr lang="en-US" sz="3200" b="1" dirty="0" err="1">
                <a:latin typeface="Bamini" pitchFamily="2" charset="0"/>
              </a:rPr>
              <a:t>ahUf;F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GupAk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Udaintha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Paathiram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Theriyum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Dhevan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Payanpaduthugireer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Yaarekku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Pooriyum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2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 smtClean="0"/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cjthj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vd;dpy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ePu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cwthdPu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ePq;f</a:t>
            </a:r>
            <a:r>
              <a:rPr lang="en-US" sz="3200" b="1" dirty="0" smtClean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y;yhk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cyfk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tpopf;fhNj</a:t>
            </a:r>
            <a:r>
              <a:rPr lang="en-US" sz="3200" b="1" dirty="0" smtClean="0">
                <a:latin typeface="Bamini" pitchFamily="2" charset="0"/>
              </a:rPr>
              <a:t> (2)</a:t>
            </a:r>
          </a:p>
          <a:p>
            <a:pPr algn="ctr"/>
            <a:endParaRPr 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Uthavathe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Yennil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Uravaaneer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Neengge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Illamal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Ulagam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Vizhilikaathey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ck;ik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kwe;J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tho;e;jtd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njupAk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kWjspj;jtd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cyNf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mwpAk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Unna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Maranthe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Vazhtevan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Ummakke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Theriyum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Unna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Maruthalithevan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Ulagay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7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cjthj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cwthdPu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ePq;f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y;yhky</a:t>
            </a:r>
            <a:r>
              <a:rPr lang="en-US" sz="3200" b="1" smtClean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nghOJ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tpbahNj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Uthavathe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Yennil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Uravaaneer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Neengge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Poluzhutey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Vidiyathey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243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</TotalTime>
  <Words>37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128</cp:revision>
  <dcterms:created xsi:type="dcterms:W3CDTF">2014-06-05T16:47:32Z</dcterms:created>
  <dcterms:modified xsi:type="dcterms:W3CDTF">2019-01-22T02:55:08Z</dcterms:modified>
</cp:coreProperties>
</file>