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தேவகுமாரா தேவகுமாரா என்ன நினைச்சிடுங்க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தேவகுமாரா தேவகுமாரா கொஞ்சம் நினைச்சிடுங்க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நீங்க நினைச்சா ஆசீர்வாதம்தான்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 மறந்தா எங்கே போவேன் நான்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Latha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Devakumara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Devakumara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Ninaichedengge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Devakumara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Devakumara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Konjum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Ninaichedengge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Neengge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Ninaicha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Aasirvathanthaan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Yengge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Pohven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உடைந்த பாத்திரம் நான் அது உமக்கே தெரியும்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தேவன் பயன்படுத்துகிறீர் இது யாருக்கு புரியும்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Payanpaduthugireer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Yaarekku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உதவாத என்னில் நீர் உறவானீர்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நீங்க இல்லாம என் உலகம் விழிக்காதே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Uthavathe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Uravaaneer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Neengge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Vizhilikaathey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மறந்து வாழ்ந்தவன் நான் அது உமக்கே தெரியும்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மறுதளித்தவன் நான் இதை உலகே அறியும்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Vazhtevan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Ummakke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Maruthalithevan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2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உதவாத என்னில் நீர் உறவானீர்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நீங்க இல்லாமல் என் பொழுது விடியாதே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Uthavathe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Uravaaneer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Neengge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Poluzhutey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Vidiyathey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endParaRPr lang="ta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671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751</TotalTime>
  <Words>163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627</cp:revision>
  <dcterms:created xsi:type="dcterms:W3CDTF">2023-03-13T17:37:04Z</dcterms:created>
  <dcterms:modified xsi:type="dcterms:W3CDTF">2023-11-01T01:39:29Z</dcterms:modified>
</cp:coreProperties>
</file>