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தேவாலயம் செல்வதே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மகிழ்சியை கொடுக்கும்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சமுகத்திலே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( 5) ஆனந்தமே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பாடுவோம் அல்லேலுயா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பாடுவோம் அல்லேலுயா யா</a:t>
            </a: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was Glad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they said to me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to the House of The Lord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standing here in the midst again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to Jerusalem (3)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Halle...Hallelujah (x)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751</TotalTime>
  <Words>62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630</cp:revision>
  <dcterms:created xsi:type="dcterms:W3CDTF">2023-03-13T17:37:04Z</dcterms:created>
  <dcterms:modified xsi:type="dcterms:W3CDTF">2023-11-01T01:45:57Z</dcterms:modified>
</cp:coreProperties>
</file>