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54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5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4159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6898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93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68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146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810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16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1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87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9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34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8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15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02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1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63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Devalaiyam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Selvathae</a:t>
            </a: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was Glad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when they said to me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to the House of The Lord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standing here in the midst again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Come to Jerusalem (3) 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Sing Halle...Hallelujah (x)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Njthyak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nry;tNj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kfpo;rpia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nfhLf;Fk</a:t>
            </a:r>
            <a:r>
              <a:rPr lang="en-US" sz="3200" b="1" dirty="0">
                <a:latin typeface="Bamini" pitchFamily="2" charset="0"/>
              </a:rPr>
              <a:t>;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fu;j;ju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rKfj;jpNy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Mde;jk</a:t>
            </a:r>
            <a:r>
              <a:rPr lang="en-US" sz="3200" b="1" dirty="0">
                <a:latin typeface="Bamini" pitchFamily="2" charset="0"/>
              </a:rPr>
              <a:t>; ( 5) </a:t>
            </a:r>
            <a:r>
              <a:rPr lang="en-US" sz="3200" b="1" dirty="0" err="1">
                <a:latin typeface="Bamini" pitchFamily="2" charset="0"/>
              </a:rPr>
              <a:t>Mde;jNk</a:t>
            </a:r>
            <a:br>
              <a:rPr lang="en-US" sz="3200" b="1" dirty="0">
                <a:latin typeface="Bamini" pitchFamily="2" charset="0"/>
              </a:rPr>
            </a:b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ghLNthk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my;NyYah</a:t>
            </a:r>
            <a:r>
              <a:rPr lang="en-US" sz="3200" b="1" dirty="0">
                <a:latin typeface="Bamini" pitchFamily="2" charset="0"/>
              </a:rPr>
              <a:t>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ghLNthk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my;NyYah</a:t>
            </a:r>
            <a:r>
              <a:rPr lang="en-US" sz="3200" b="1" dirty="0">
                <a:latin typeface="Bamini" pitchFamily="2" charset="0"/>
              </a:rPr>
              <a:t> ah</a:t>
            </a:r>
            <a:endParaRPr 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Bamini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65692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39</TotalTime>
  <Words>90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99</cp:revision>
  <dcterms:created xsi:type="dcterms:W3CDTF">2014-06-05T16:47:32Z</dcterms:created>
  <dcterms:modified xsi:type="dcterms:W3CDTF">2022-03-30T00:36:33Z</dcterms:modified>
</cp:coreProperties>
</file>