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தெய்வமே ஆராதிக்கின்றேன்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சத்தத்தோடு ஆராதிக்கின்றேன்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Athikaalaiyil aaraathikkinten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 saththaththodu aaraathikkinten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கன்மலையே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காண்பவரே ஆராதிக்கின்றேன்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முழுமனதோடு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முழங்காள் படியிட்டு ஆராதிக்கின்றேன்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Mulumanathodu aaraathikkinten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Mulangaal patiyittu aaraathikkinten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யேகோவாயீரே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பார்த்துக் கொள்வீர்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Yaekovaayeerae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3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யேகோவானிசி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வெற்றி தருவீர்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Yaekovaanisi aaraathikkinten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 vetti tharuveer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யேகோவாஷாலோம் ஆராதிக்கின்றேன்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சமாதானமே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Yaekovaashaalom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aaraathikkinten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samaathaanamae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52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763</TotalTime>
  <Words>80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670</cp:revision>
  <dcterms:created xsi:type="dcterms:W3CDTF">2023-03-13T17:37:04Z</dcterms:created>
  <dcterms:modified xsi:type="dcterms:W3CDTF">2023-11-04T00:43:18Z</dcterms:modified>
</cp:coreProperties>
</file>