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40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5334000"/>
          </a:xfrm>
        </p:spPr>
        <p:txBody>
          <a:bodyPr>
            <a:noAutofit/>
          </a:bodyPr>
          <a:lstStyle/>
          <a:p>
            <a:pPr algn="ctr"/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Baamini" pitchFamily="2" charset="0"/>
              </a:rPr>
              <a:t>NjtNd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Muhjpf;fpd;Nwd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nja;tNk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Muhjpf;fpd;Nwd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algn="ctr"/>
            <a:endParaRPr lang="en-IN" sz="2800" b="1" dirty="0">
              <a:latin typeface="B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aaraathikkinten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Deivamae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aaraathikkinten</a:t>
            </a:r>
            <a:endParaRPr lang="en-IN" sz="32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65532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Bamini" pitchFamily="2" charset="0"/>
            </a:endParaRPr>
          </a:p>
          <a:p>
            <a:pPr algn="ctr"/>
            <a:endParaRPr lang="en-IN" sz="2800" b="1" dirty="0">
              <a:latin typeface="B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Baamini" pitchFamily="2" charset="0"/>
              </a:rPr>
              <a:t>mjpfhiyapy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Muhjpf;fpd;Nwd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Mde;j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rj;jj;NjhL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Muhjpf;fpd;Nwd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algn="ctr"/>
            <a:endParaRPr lang="en-IN" sz="28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Athikaalaiyil aaraathikkinten</a:t>
            </a:r>
            <a:br>
              <a:rPr lang="fi-FI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i-FI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Aanantha saththaththodu aaraathikkinten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3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477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Baamini" pitchFamily="2" charset="0"/>
              </a:rPr>
              <a:t>fd;kiyNa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Muhjpf;fpd;Nwd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fhz;gtNu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Muhjpf;fpd;Nwd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Kanmalaiyae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aaraathikkinten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Kaannpavarae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aaraathikkinten</a:t>
            </a:r>
            <a:endParaRPr lang="en-IN" sz="32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8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477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B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Baamini" pitchFamily="2" charset="0"/>
              </a:rPr>
              <a:t>KOkdNjhL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Muhjpf;fpd;Nwd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Koq;fhs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gbapl;L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Muhjpf;fpd;Nwd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algn="ctr"/>
            <a:endParaRPr lang="en-IN" sz="2800" b="1" dirty="0">
              <a:latin typeface="Bamini" pitchFamily="2" charset="0"/>
            </a:endParaRPr>
          </a:p>
          <a:p>
            <a:pPr algn="ctr"/>
            <a:r>
              <a:rPr lang="fi-FI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Mulumanathodu aaraathikkinten</a:t>
            </a:r>
            <a:br>
              <a:rPr lang="fi-FI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i-FI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Mulangaal patiyittu aaraathikkinten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5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477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B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Bamini" pitchFamily="2" charset="0"/>
              </a:rPr>
              <a:t>NaNfhthaPNu</a:t>
            </a:r>
            <a:r>
              <a:rPr lang="en-IN" sz="3200" b="1" i="0" dirty="0">
                <a:effectLst/>
                <a:latin typeface="Bamini" pitchFamily="2" charset="0"/>
              </a:rPr>
              <a:t> </a:t>
            </a:r>
            <a:r>
              <a:rPr lang="en-IN" sz="3200" b="1" i="0" dirty="0" err="1">
                <a:effectLst/>
                <a:latin typeface="Bamini" pitchFamily="2" charset="0"/>
              </a:rPr>
              <a:t>Muhjpf;fpd;Nwd</a:t>
            </a:r>
            <a:r>
              <a:rPr lang="en-IN" sz="3200" b="1" i="0" dirty="0">
                <a:effectLst/>
                <a:latin typeface="Bamini" pitchFamily="2" charset="0"/>
              </a:rPr>
              <a:t>;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Bamini" pitchFamily="2" charset="0"/>
              </a:rPr>
              <a:t>vy;yhNk</a:t>
            </a:r>
            <a:r>
              <a:rPr lang="en-IN" sz="3200" b="1" i="0" dirty="0">
                <a:effectLst/>
                <a:latin typeface="Bamini" pitchFamily="2" charset="0"/>
              </a:rPr>
              <a:t> </a:t>
            </a:r>
            <a:r>
              <a:rPr lang="en-IN" sz="3200" b="1" i="0" dirty="0" err="1">
                <a:effectLst/>
                <a:latin typeface="Bamini" pitchFamily="2" charset="0"/>
              </a:rPr>
              <a:t>ghu;j;Jf</a:t>
            </a:r>
            <a:r>
              <a:rPr lang="en-IN" sz="3200" b="1" i="0" dirty="0">
                <a:effectLst/>
                <a:latin typeface="Bamini" pitchFamily="2" charset="0"/>
              </a:rPr>
              <a:t>; </a:t>
            </a:r>
            <a:r>
              <a:rPr lang="en-IN" sz="3200" b="1" i="0" dirty="0" err="1">
                <a:effectLst/>
                <a:latin typeface="Bamini" pitchFamily="2" charset="0"/>
              </a:rPr>
              <a:t>nfhs;tPu</a:t>
            </a:r>
            <a:r>
              <a:rPr lang="en-IN" sz="3200" b="1" i="0" dirty="0">
                <a:effectLst/>
                <a:latin typeface="Bamini" pitchFamily="2" charset="0"/>
              </a:rPr>
              <a:t>;</a:t>
            </a:r>
          </a:p>
          <a:p>
            <a:pPr algn="ctr"/>
            <a:endParaRPr lang="en-IN" sz="28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Yaekovaayeerae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aaraathikkinten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Ellaamae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paarththuk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kolveer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1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477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B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Bamini" pitchFamily="2" charset="0"/>
              </a:rPr>
              <a:t>NaNfhthdprp</a:t>
            </a:r>
            <a:r>
              <a:rPr lang="en-IN" sz="3200" b="1" i="0" dirty="0">
                <a:effectLst/>
                <a:latin typeface="Bamini" pitchFamily="2" charset="0"/>
              </a:rPr>
              <a:t> </a:t>
            </a:r>
            <a:r>
              <a:rPr lang="en-IN" sz="3200" b="1" i="0" dirty="0" err="1">
                <a:effectLst/>
                <a:latin typeface="Bamini" pitchFamily="2" charset="0"/>
              </a:rPr>
              <a:t>Muhjpf;fpd;Nwd</a:t>
            </a:r>
            <a:r>
              <a:rPr lang="en-IN" sz="3200" b="1" i="0" dirty="0">
                <a:effectLst/>
                <a:latin typeface="Bamini" pitchFamily="2" charset="0"/>
              </a:rPr>
              <a:t>;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Bamini" pitchFamily="2" charset="0"/>
              </a:rPr>
              <a:t>ve;ehSk</a:t>
            </a:r>
            <a:r>
              <a:rPr lang="en-IN" sz="3200" b="1" i="0" dirty="0">
                <a:effectLst/>
                <a:latin typeface="Bamini" pitchFamily="2" charset="0"/>
              </a:rPr>
              <a:t>; </a:t>
            </a:r>
            <a:r>
              <a:rPr lang="en-IN" sz="3200" b="1" i="0" dirty="0" err="1">
                <a:effectLst/>
                <a:latin typeface="Bamini" pitchFamily="2" charset="0"/>
              </a:rPr>
              <a:t>ntw;wp</a:t>
            </a:r>
            <a:r>
              <a:rPr lang="en-IN" sz="3200" b="1" i="0" dirty="0">
                <a:effectLst/>
                <a:latin typeface="Bamini" pitchFamily="2" charset="0"/>
              </a:rPr>
              <a:t> </a:t>
            </a:r>
            <a:r>
              <a:rPr lang="en-IN" sz="3200" b="1" i="0" dirty="0" err="1">
                <a:effectLst/>
                <a:latin typeface="Bamini" pitchFamily="2" charset="0"/>
              </a:rPr>
              <a:t>jUtPu</a:t>
            </a:r>
            <a:r>
              <a:rPr lang="en-IN" sz="3200" b="1" i="0" dirty="0">
                <a:effectLst/>
                <a:latin typeface="Bamini" pitchFamily="2" charset="0"/>
              </a:rPr>
              <a:t>;</a:t>
            </a:r>
          </a:p>
          <a:p>
            <a:pPr algn="ctr"/>
            <a:endParaRPr lang="en-IN" sz="28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Yaekovaanisi aaraathikkinten</a:t>
            </a:r>
            <a:br>
              <a:rPr lang="fi-FI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i-FI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Ennaalum vetti tharuveer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0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477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Bamini" pitchFamily="2" charset="0"/>
            </a:endParaRPr>
          </a:p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Baamini" pitchFamily="2" charset="0"/>
              </a:rPr>
              <a:t>NaNfhth</a:t>
            </a:r>
            <a:r>
              <a:rPr lang="en-IN" sz="3200" b="1" dirty="0">
                <a:latin typeface="Baamini" pitchFamily="2" charset="0"/>
              </a:rPr>
              <a:t>]</a:t>
            </a:r>
            <a:r>
              <a:rPr lang="en-IN" sz="3200" b="1" i="0" dirty="0" err="1">
                <a:effectLst/>
                <a:latin typeface="Baamini" pitchFamily="2" charset="0"/>
              </a:rPr>
              <a:t>hNyhk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Muhjpf;fpd;Nwd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ve;ehSk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rkhjhdNk</a:t>
            </a:r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Yaekovaashaalom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aaraathikkinten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Ennaalum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samaathaanamae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162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111</TotalTime>
  <Words>173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Baamini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105</cp:revision>
  <dcterms:created xsi:type="dcterms:W3CDTF">2014-06-05T16:47:32Z</dcterms:created>
  <dcterms:modified xsi:type="dcterms:W3CDTF">2023-01-20T18:29:23Z</dcterms:modified>
</cp:coreProperties>
</file>