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தேவனைப் போற்றி பாடிடுவோம் - நம்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இயேசுவை என்றும் துதித்திடுவோம்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நல்லவர் சர்வ வல்லவர்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நாமத்தை என்றும் உயர்த்தடுவோம்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Devanai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pottri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paadiduvom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Nam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Yesuvai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thuthithiduvom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nallavar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sarva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vallavar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namathai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uyarthiduvom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ஆராதிப்போம் ஆர்ப்பரிப்போம்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இரட்சிப்பின் தேவனில் களிகூருவோம்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aarparipom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Ratchipin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kalikooruvom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R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தாழ்வில் நம்மை நினைத்தவரே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வாழ்வில் செய்த நன்மைகளை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அளவில்லா அவரின் கிருபைகளை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நாமும் பாடிடுவோம்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arenR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kirubaigalai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paadiduvom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2) கண்ணீரெல்லாம் துடைத்திடுவார்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வேதனை யாவையும் நீக்கிடுவார்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இரட்சிப்பின் தேவன் நம்முடனிருக்க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பயமில்லை என்றும் வாழ்வினிலே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thudaithiduvor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neekiduvaar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Ratchipin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namudanirukka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vaalvinilae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6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94782-B41C-6B51-780B-CA06736F9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40A0C406-2210-3299-AA0A-E472A234C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3) சாத்தானின் சேனைகள் எதிர்த்தாலும்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யுத்தத்தில் வல்லவர் ஜெயம் தருவார்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கர்த்தரின் கரத்தில் காத்திருப்போம்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கடைசிவரை நம்மை நடத்திடுவார்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ethirthalum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Yuthathil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kaathirupom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Kadaisivarai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nadathiduvaar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5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B9DF-C2D3-34A2-70AF-656EC9E37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36DD7E3-973E-57A6-365E-437C81718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4) மேகமீதில் தோன்றிடுவார்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வேகமாய் நம்மை சேர்த்திடுவார்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விண்ணில் காகளம் தொனித்திடவே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மகிமையில் நாமும் வாழ்ந்திடவே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Megameethil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thonthriduvaar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serthiduvaar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thonithidavae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vaalnthidavae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0590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520</TotalTime>
  <Words>182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197</cp:revision>
  <dcterms:created xsi:type="dcterms:W3CDTF">2023-03-13T17:37:04Z</dcterms:created>
  <dcterms:modified xsi:type="dcterms:W3CDTF">2024-02-13T17:27:15Z</dcterms:modified>
</cp:coreProperties>
</file>