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g;gpLk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nfhLj;jPH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epidj;jPH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ghj;jpuNdh</a:t>
            </a:r>
            <a:r>
              <a:rPr lang="en-US" sz="3200" b="1" dirty="0">
                <a:latin typeface="Bamini" pitchFamily="2" charset="0"/>
              </a:rPr>
              <a:t> ,J </a:t>
            </a:r>
            <a:r>
              <a:rPr lang="en-US" sz="3200" b="1" dirty="0" err="1">
                <a:latin typeface="Bamini" pitchFamily="2" charset="0"/>
              </a:rPr>
              <a:t>cz;ikNah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vd;Nky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 smtClean="0">
                <a:latin typeface="Bamini" pitchFamily="2" charset="0"/>
              </a:rPr>
              <a:t>He;jPH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lvl="0" algn="r"/>
            <a:r>
              <a:rPr lang="en-US" sz="3200" b="1" dirty="0" smtClean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g;gpLk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nfhLj;jPH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>
                <a:latin typeface="Bamini" pitchFamily="2" charset="0"/>
              </a:rPr>
              <a:t>J </a:t>
            </a:r>
            <a:r>
              <a:rPr lang="en-US" sz="3200" b="1" dirty="0" err="1">
                <a:latin typeface="Bamini" pitchFamily="2" charset="0"/>
              </a:rPr>
              <a:t>mjprak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miof;fpwhH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g;gpLk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nfhLj;jPH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rHt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kfpikapd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fHj;jH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mioj;jPNu</a:t>
            </a:r>
            <a:r>
              <a:rPr lang="en-US" sz="3200" b="1" dirty="0">
                <a:latin typeface="Bamini" pitchFamily="2" charset="0"/>
              </a:rPr>
              <a:t> (3)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,J </a:t>
            </a:r>
            <a:r>
              <a:rPr lang="en-US" sz="3200" b="1" dirty="0" err="1">
                <a:latin typeface="Bamini" pitchFamily="2" charset="0"/>
              </a:rPr>
              <a:t>mjprak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miof;fpwhH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6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106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49</cp:revision>
  <dcterms:created xsi:type="dcterms:W3CDTF">2014-06-22T16:50:13Z</dcterms:created>
  <dcterms:modified xsi:type="dcterms:W3CDTF">2016-09-14T16:17:42Z</dcterms:modified>
</cp:coreProperties>
</file>