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தேவனுக்கே மகிமை தெய்வத்திற்கே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வந்து மீட்டவரே தினம் உமக்கே மகிமை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ஐயா வாழ்க வாழ்க உம் நாமம் வாழ்க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உன்னத்தில் தேவனுக்கே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உண்டாகட்டும் – இந்தப்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பூமியிலே சமாதானமும்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பிரியமும் உண்டாகட்டும்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செவிகளை நீர் திறந்து 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செய்வோம் உம் சித்தம் – இந்தப்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புவிதனில் உம் விருப்பம்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பூரணமாகட்டும்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எளிமையான எங்களையே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நினைப்பவரே – எங்கள்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ஒளிமயமே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உள்ளத்தின் ஆறுதலே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தேடுகிற அனைவருமே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மகிழ்ந்து களிகூரட்டும் – இன்று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பாடுகிற யாவருமே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பரிசுத்தம் ஆகட்டுமே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குறை நீக்கும்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ஸ்தோத்திரமே – பாவக்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கறைபோக்கும் கர்த்தாவே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நாயகனே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505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773</TotalTime>
  <Words>110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2023-11-04T01:13:03Z</dcterms:modified>
</cp:coreProperties>
</file>