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ஓ, தேவனுக்கு மகிமை தூக்கி எடுத்தார்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என்னைத் தூக்கி எடுத்தார் இயேசு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தம் கரத்தை நீட்டி இரட்சித்தாரே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ஓ தேவனுக்கு மகிமை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இயேசுவை நேசிக்கிறேன்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மென்மேலும் நேசிக்கிறேன்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அக்கரையில் நான் நின்று அவரை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என்றென்றும் வாழ்;த்துவேன்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r>
              <a:rPr lang="ta-IN" sz="3200" b="1" i="0" dirty="0">
                <a:effectLst/>
                <a:latin typeface="Times New Roman" panose="02020603050405020304" pitchFamily="18" charset="0"/>
              </a:rPr>
              <a:t>- ஓ தேவனுக்கு மகிமை தூக்கி எடுத்தார்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774</TotalTime>
  <Words>44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692</cp:revision>
  <dcterms:created xsi:type="dcterms:W3CDTF">2023-03-13T17:37:04Z</dcterms:created>
  <dcterms:modified xsi:type="dcterms:W3CDTF">2023-11-04T01:17:58Z</dcterms:modified>
</cp:coreProperties>
</file>