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தேவரீர் நீ சகலமும் செய்ய வல்லவர்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தேவனே உமக்கொப்பான தேவன் யார்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செய்ய நினைத்தது நிறைவேறும்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செய்வதை தடுப்பவன் யார்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r"/>
            <a:r>
              <a:rPr lang="ta-IN" sz="3200" b="1" i="0" dirty="0">
                <a:effectLst/>
                <a:latin typeface="Times New Roman" panose="02020603050405020304" pitchFamily="18" charset="0"/>
              </a:rPr>
              <a:t>- தேவரீர் நீ சகலமும்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Devareer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Sagalamum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Seiyya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Oppaana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Devan Yaar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Seiyya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Ninaiththadhu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Niraiverum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Seivadhai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Thaduppavan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Yaar (2)</a:t>
            </a:r>
          </a:p>
          <a:p>
            <a:pPr algn="r"/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Devareer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Sagalamum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தரிசனம் தந்தவர் நீரல்லவோ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தவறாமல் நிறைவேற்றி முடிப்பீரே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சவால்கள் என்றும் ஜெயித்திடுவேன்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சர்வ வல்லவர் நீர்தானே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r"/>
            <a:r>
              <a:rPr lang="ta-IN" sz="3200" b="1" i="0" dirty="0">
                <a:effectLst/>
                <a:latin typeface="Times New Roman" panose="02020603050405020304" pitchFamily="18" charset="0"/>
              </a:rPr>
              <a:t>- தேவரீர் நீ சகலமும்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Dharisanam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Thandhavar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Allavo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Thavaraamal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Niraivaetri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Mudippeerae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Savaalgal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Jeyiththiduvaen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Thaanae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Devareer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Sagalamum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தடைகளை உடைப்பவர் நீர்தானே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தடுப்பவர் எவரும் இங்கில்லையே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கடலையும் ஆற்றையும் கடந்திடுவேன்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கன்மலையே உம்மை துதித்திடுவேன்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r"/>
            <a:r>
              <a:rPr lang="ta-IN" sz="3200" b="1" i="0" dirty="0">
                <a:effectLst/>
                <a:latin typeface="Times New Roman" panose="02020603050405020304" pitchFamily="18" charset="0"/>
              </a:rPr>
              <a:t>- தேவரீர் நீ சகலமும் செய்ய வல்லவர்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Thadaigalai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Udaippavar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Thaduppavar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Yevarum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Ingillaiyae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Kadalaiyum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Aattriyum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Kadandhiduvaen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Kanmalaiyae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Thuthithiduvaen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Devareer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Sagalamum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48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உமக்கொப்பானவர் யார்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உமக்கொப்பானவர் யார்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வானத்திலும் பூமியிலும்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உமக்கொப்பானவர் யார்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Oppanavar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Oppanavar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Vaanaththilum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Boomiyilum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Oppanavar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29834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769</TotalTime>
  <Words>178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687</cp:revision>
  <dcterms:created xsi:type="dcterms:W3CDTF">2023-03-13T17:37:04Z</dcterms:created>
  <dcterms:modified xsi:type="dcterms:W3CDTF">2023-11-04T01:00:08Z</dcterms:modified>
</cp:coreProperties>
</file>