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எனக்காய் காயப்பட்டீர்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எனக்காய் நொருக்கப்பட்டீர்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நன்றாய் வாழ்வதற்கு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சிலுவையிலே உம் ஜீவனை தந்தீர்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 நீர் சாபமானீர்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முழ்முடியால் சூட்டப்பட்டீர்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நான் விடுதலை ஆனேன்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நான் சுகம் பெற்றேன்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நான் மன்னிப்பு பெற்றேன்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நான் சமாதானம் பெற்றேன்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சிந்திய இரத்தம்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பரிந்து பேசுது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சிந்திய இரத்தம்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தினம் என்னை வாழ வைக்குது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உம்மாலே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விடுதலை ஆனேன்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நான் சுகம் பெற்றேன்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நான் மன்னிப்பு பெற்றேன்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நான் சமாதானம் பெற்றேன்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854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662</TotalTime>
  <Words>89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514</cp:revision>
  <dcterms:created xsi:type="dcterms:W3CDTF">2023-03-13T17:37:04Z</dcterms:created>
  <dcterms:modified xsi:type="dcterms:W3CDTF">2024-03-30T07:34:51Z</dcterms:modified>
</cp:coreProperties>
</file>