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என்னை தாங்குவதால்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தூங்குவேன் நிம்மதியாய்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படுத்துறங்கி விழித்தெழுவேன்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என்னை ஆதரிக்கின்றீர்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Thaanguvathal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Thoonguven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Nimmathiyaai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Paduthurangi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Vilithezhuven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Aadharikkindreer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எதிர்த்தெழுவோர் பெருகினாலும்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கைவிட்டார் என்று சொன்னாலும்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கேடகம் நீர்தான் மகிமையும் நீர்தான்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தலை நிமிர செய்பவர் நீர்தான்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Ethirthezhuvor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Peruginalum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Kaivittar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Kedagam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Neerdhaan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Nimira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கடந்த நாட்களில் நடந்த காரியம்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நினைத்து தினம் கலங்கினாலும்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நடந்ததெல்லாம் நன்மைக்கேதுவாய்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தகப்பன் நீர் மாற்றுகிறீர்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Kalanginalum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Nadanthathellam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Nanmaikethuvai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Thagappam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Maatrugireer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இன்று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காண்கின்ற எகிப்தியரை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 ஒருபோதும் காண்பதில்லை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எனக்காய் யுத்தம் செய்கின்றார்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காத்திருப்பேன் நான் பொறுமையுடன்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Kaangindra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Egipthiyarai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Orubothum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Kambathillai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Seikindraar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Kaathirupen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Porumaiyudan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854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663</TotalTime>
  <Words>148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518</cp:revision>
  <dcterms:created xsi:type="dcterms:W3CDTF">2023-03-13T17:37:04Z</dcterms:created>
  <dcterms:modified xsi:type="dcterms:W3CDTF">2024-03-30T07:39:04Z</dcterms:modified>
</cp:coreProperties>
</file>