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pPr>
              <a:defRPr/>
            </a:pPr>
            <a:fld id="{579B9357-BA1B-4AA1-8B27-289A9E26A9C1}" type="datetimeFigureOut">
              <a:rPr lang="en-US" smtClean="0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pPr>
              <a:defRPr/>
            </a:pPr>
            <a:fld id="{C9E9BB8A-05D2-4F6A-A6E4-39EB9BA727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8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9CBD1C-F1BF-4705-8D89-D34FBE380333}" type="datetimeFigureOut">
              <a:rPr lang="en-US" smtClean="0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8037B-A2E1-49D8-B995-562B3A1635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1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629CBD1C-F1BF-4705-8D89-D34FBE380333}" type="datetimeFigureOut">
              <a:rPr lang="en-US" smtClean="0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defRPr/>
            </a:pPr>
            <a:fld id="{B968037B-A2E1-49D8-B995-562B3A1635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629CBD1C-F1BF-4705-8D89-D34FBE380333}" type="datetimeFigureOut">
              <a:rPr lang="en-US" smtClean="0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defRPr/>
            </a:pPr>
            <a:fld id="{B968037B-A2E1-49D8-B995-562B3A1635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650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629CBD1C-F1BF-4705-8D89-D34FBE380333}" type="datetimeFigureOut">
              <a:rPr lang="en-US" smtClean="0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defRPr/>
            </a:pPr>
            <a:fld id="{B968037B-A2E1-49D8-B995-562B3A1635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5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9CBD1C-F1BF-4705-8D89-D34FBE380333}" type="datetimeFigureOut">
              <a:rPr lang="en-US" smtClean="0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8037B-A2E1-49D8-B995-562B3A1635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0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9CBD1C-F1BF-4705-8D89-D34FBE380333}" type="datetimeFigureOut">
              <a:rPr lang="en-US" smtClean="0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8037B-A2E1-49D8-B995-562B3A1635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90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80C78D-826E-4753-AD25-348581DB71BB}" type="datetimeFigureOut">
              <a:rPr lang="en-US" smtClean="0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6924E-A5F3-4B4C-BEFB-490FECAF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4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4837E903-E52A-4636-8F61-CB9A5AE8B124}" type="datetimeFigureOut">
              <a:rPr lang="en-US" smtClean="0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defRPr/>
            </a:pPr>
            <a:fld id="{451278D2-748B-444A-AC88-06B2B99597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5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2ADB95-B4BD-4420-AB04-0241F13E9CE6}" type="datetimeFigureOut">
              <a:rPr lang="en-US" smtClean="0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52642-3DC7-4996-B92D-474BB7B02E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3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E1FE638-6D47-4FCA-9B0F-7F89D95C4249}" type="datetimeFigureOut">
              <a:rPr lang="en-US" smtClean="0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pPr>
              <a:defRPr/>
            </a:pPr>
            <a:fld id="{086EC53D-A322-4932-A605-E92F3C9D81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3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46F6A4-27AD-47CF-A198-A2671CD52F59}" type="datetimeFigureOut">
              <a:rPr lang="en-US" smtClean="0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D9B3C-BC96-4E18-A062-011033C02C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5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302AF-402B-459D-998E-AF2A30A6CA35}" type="datetimeFigureOut">
              <a:rPr lang="en-US" smtClean="0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F7C8-02A5-415A-979E-FE2ABBA8C5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B6EA3-B3E5-409C-A336-9E45E1F5F9EE}" type="datetimeFigureOut">
              <a:rPr lang="en-US" smtClean="0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8BFF4C-463D-4F0D-A877-87A2B35186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6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6C80EE-271C-4227-AB14-DD64833786C9}" type="datetimeFigureOut">
              <a:rPr lang="en-US" smtClean="0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DAC69F-06A6-4AF8-B3AF-4C9FD2D427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1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857791-2A37-4546-B89D-46CD8119629C}" type="datetimeFigureOut">
              <a:rPr lang="en-US" smtClean="0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E1F98-C896-47ED-B61F-EA28D0E7EF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D108D0-A573-4197-A00D-B4725343F09A}" type="datetimeFigureOut">
              <a:rPr lang="en-US" smtClean="0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5FADC-5940-4948-A4A3-31DD81C297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9CBD1C-F1BF-4705-8D89-D34FBE380333}" type="datetimeFigureOut">
              <a:rPr lang="en-US" smtClean="0"/>
              <a:pPr>
                <a:defRPr/>
              </a:pPr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968037B-A2E1-49D8-B995-562B3A1635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43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686800" cy="4343400"/>
          </a:xfrm>
        </p:spPr>
        <p:txBody>
          <a:bodyPr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  <a:effectLst/>
                <a:latin typeface="Bamini" pitchFamily="2" charset="0"/>
              </a:rPr>
              <a:t>ePH</a:t>
            </a:r>
            <a: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effectLst/>
                <a:latin typeface="Bamini" pitchFamily="2" charset="0"/>
              </a:rPr>
              <a:t>vdf;fha</a:t>
            </a:r>
            <a: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effectLst/>
                <a:latin typeface="Bamini" pitchFamily="2" charset="0"/>
              </a:rPr>
              <a:t>fhag;gl;BH</a:t>
            </a:r>
            <a: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effectLst/>
                <a:latin typeface="Bamini" pitchFamily="2" charset="0"/>
              </a:rPr>
              <a:t>ePNu</a:t>
            </a:r>
            <a: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effectLst/>
                <a:latin typeface="Bamini" pitchFamily="2" charset="0"/>
              </a:rPr>
              <a:t>vdf;fha</a:t>
            </a:r>
            <a: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effectLst/>
                <a:latin typeface="Bamini" pitchFamily="2" charset="0"/>
              </a:rPr>
              <a:t>nehUf;fg;gl;BH</a:t>
            </a:r>
            <a: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  <a:t> (2)</a:t>
            </a:r>
            <a:b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effectLst/>
                <a:latin typeface="Bamini" pitchFamily="2" charset="0"/>
              </a:rPr>
              <a:t>ehd</a:t>
            </a:r>
            <a: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effectLst/>
                <a:latin typeface="Bamini" pitchFamily="2" charset="0"/>
              </a:rPr>
              <a:t>ed;wha</a:t>
            </a:r>
            <a: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effectLst/>
                <a:latin typeface="Bamini" pitchFamily="2" charset="0"/>
              </a:rPr>
              <a:t>tho;tjw;F</a:t>
            </a:r>
            <a: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effectLst/>
                <a:latin typeface="Bamini" pitchFamily="2" charset="0"/>
              </a:rPr>
              <a:t>rpYitapNy</a:t>
            </a:r>
            <a: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  <a:t> ck; [</a:t>
            </a:r>
            <a:r>
              <a:rPr lang="en-US" sz="3200" b="1" dirty="0" err="1" smtClean="0">
                <a:solidFill>
                  <a:schemeClr val="tx1"/>
                </a:solidFill>
                <a:effectLst/>
                <a:latin typeface="Bamini" pitchFamily="2" charset="0"/>
              </a:rPr>
              <a:t>Ptid</a:t>
            </a:r>
            <a: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effectLst/>
                <a:latin typeface="Bamini" pitchFamily="2" charset="0"/>
              </a:rPr>
              <a:t>je;jPH</a:t>
            </a:r>
            <a: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effectLst/>
                <a:latin typeface="Bamini" pitchFamily="2" charset="0"/>
              </a:rPr>
              <a:t>vdf;fhf</a:t>
            </a:r>
            <a: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effectLst/>
                <a:latin typeface="Bamini" pitchFamily="2" charset="0"/>
              </a:rPr>
              <a:t>ePH</a:t>
            </a:r>
            <a: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effectLst/>
                <a:latin typeface="Bamini" pitchFamily="2" charset="0"/>
              </a:rPr>
              <a:t>rhgkhdPH</a:t>
            </a:r>
            <a: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effectLst/>
                <a:latin typeface="Bamini" pitchFamily="2" charset="0"/>
              </a:rPr>
              <a:t>Ko;Kbahy</a:t>
            </a:r>
            <a: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  <a:t>; #</a:t>
            </a:r>
            <a:r>
              <a:rPr lang="en-US" sz="3200" b="1" dirty="0" err="1" smtClean="0">
                <a:solidFill>
                  <a:schemeClr val="tx1"/>
                </a:solidFill>
                <a:effectLst/>
                <a:latin typeface="Bamini" pitchFamily="2" charset="0"/>
              </a:rPr>
              <a:t>l;lg;gl;BH</a:t>
            </a:r>
            <a: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  <a:t> (2)</a:t>
            </a:r>
            <a:b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</a:br>
            <a: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effectLst/>
                <a:latin typeface="Bamini" pitchFamily="2" charset="0"/>
              </a:rPr>
            </a:br>
            <a:endParaRPr lang="en-US" sz="3200" b="1" dirty="0" smtClean="0">
              <a:solidFill>
                <a:schemeClr val="tx1"/>
              </a:solidFill>
              <a:effectLst/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ck;khNy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ehd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tpLjiy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MNdd</a:t>
            </a:r>
            <a:r>
              <a:rPr lang="en-US" sz="3200" b="1" dirty="0" smtClean="0">
                <a:latin typeface="Bamini" pitchFamily="2" charset="0"/>
              </a:rPr>
              <a:t>;</a:t>
            </a:r>
            <a:r>
              <a:rPr lang="en-US" sz="3200" dirty="0" smtClean="0">
                <a:latin typeface="Bamini" pitchFamily="2" charset="0"/>
              </a:rPr>
              <a:t/>
            </a:r>
            <a:br>
              <a:rPr lang="en-US" sz="3200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ck;khNy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ehd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Rfk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ngw;Nwd</a:t>
            </a:r>
            <a:r>
              <a:rPr lang="en-US" sz="3200" b="1" dirty="0" smtClean="0">
                <a:latin typeface="Bamini" pitchFamily="2" charset="0"/>
              </a:rPr>
              <a:t>;</a:t>
            </a:r>
            <a:r>
              <a:rPr lang="en-US" sz="3200" dirty="0" smtClean="0">
                <a:latin typeface="Bamini" pitchFamily="2" charset="0"/>
              </a:rPr>
              <a:t/>
            </a:r>
            <a:br>
              <a:rPr lang="en-US" sz="3200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ck;khNy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ehd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kd;dpg;G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ngw;Nwd</a:t>
            </a:r>
            <a:r>
              <a:rPr lang="en-US" sz="3200" b="1" dirty="0" smtClean="0">
                <a:latin typeface="Bamini" pitchFamily="2" charset="0"/>
              </a:rPr>
              <a:t>;</a:t>
            </a:r>
            <a:r>
              <a:rPr lang="en-US" sz="3200" dirty="0" smtClean="0">
                <a:latin typeface="Bamini" pitchFamily="2" charset="0"/>
              </a:rPr>
              <a:t/>
            </a:r>
            <a:br>
              <a:rPr lang="en-US" sz="3200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ck;khNy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ehd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rkhjhdk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ngw;Nwd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algn="ctr">
              <a:buFont typeface="Arial" charset="0"/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Font typeface="Arial" charset="0"/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Font typeface="Arial" charset="0"/>
              <a:buNone/>
            </a:pPr>
            <a:r>
              <a:rPr lang="en-US" sz="3200" b="1" dirty="0" err="1" smtClean="0">
                <a:latin typeface="Bamini" pitchFamily="2" charset="0"/>
              </a:rPr>
              <a:t>ePH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rpe;jpa</a:t>
            </a:r>
            <a:r>
              <a:rPr lang="en-US" sz="3200" b="1" dirty="0" smtClean="0">
                <a:latin typeface="Bamini" pitchFamily="2" charset="0"/>
              </a:rPr>
              <a:t> ,</a:t>
            </a:r>
            <a:r>
              <a:rPr lang="en-US" sz="3200" b="1" dirty="0" err="1" smtClean="0">
                <a:latin typeface="Bamini" pitchFamily="2" charset="0"/>
              </a:rPr>
              <a:t>uj;jk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Font typeface="Arial" charset="0"/>
              <a:buNone/>
            </a:pPr>
            <a:r>
              <a:rPr lang="en-US" sz="3200" b="1" dirty="0" err="1" smtClean="0">
                <a:latin typeface="Bamini" pitchFamily="2" charset="0"/>
              </a:rPr>
              <a:t>vdf;fha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ghpe;J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NgRJ</a:t>
            </a:r>
            <a:r>
              <a:rPr lang="en-US" sz="3200" b="1" dirty="0" smtClean="0">
                <a:latin typeface="Bamini" pitchFamily="2" charset="0"/>
              </a:rPr>
              <a:t> (2)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Font typeface="Arial" charset="0"/>
              <a:buNone/>
            </a:pPr>
            <a:r>
              <a:rPr lang="en-US" sz="3200" b="1" dirty="0" err="1" smtClean="0">
                <a:latin typeface="Bamini" pitchFamily="2" charset="0"/>
              </a:rPr>
              <a:t>ePH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rpe;jpa</a:t>
            </a:r>
            <a:r>
              <a:rPr lang="en-US" sz="3200" b="1" dirty="0" smtClean="0">
                <a:latin typeface="Bamini" pitchFamily="2" charset="0"/>
              </a:rPr>
              <a:t> ,</a:t>
            </a:r>
            <a:r>
              <a:rPr lang="en-US" sz="3200" b="1" dirty="0" err="1" smtClean="0">
                <a:latin typeface="Bamini" pitchFamily="2" charset="0"/>
              </a:rPr>
              <a:t>uj;jk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Font typeface="Arial" charset="0"/>
              <a:buNone/>
            </a:pPr>
            <a:r>
              <a:rPr lang="en-US" sz="3200" b="1" dirty="0" err="1" smtClean="0">
                <a:latin typeface="Bamini" pitchFamily="2" charset="0"/>
              </a:rPr>
              <a:t>jpdk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vd;id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tho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itf;FJ</a:t>
            </a:r>
            <a:r>
              <a:rPr lang="en-US" sz="3200" b="1" dirty="0" smtClean="0">
                <a:latin typeface="Bamini" pitchFamily="2" charset="0"/>
              </a:rPr>
              <a:t> (2)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Font typeface="Arial" charset="0"/>
              <a:buNone/>
            </a:pPr>
            <a:r>
              <a:rPr lang="en-US" sz="3200" b="1" dirty="0" smtClean="0">
                <a:latin typeface="Bamini" pitchFamily="2" charset="0"/>
              </a:rPr>
              <a:t> 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Font typeface="Arial" charset="0"/>
              <a:buNone/>
            </a:pPr>
            <a:endParaRPr lang="en-US" sz="3200" dirty="0" smtClean="0">
              <a:latin typeface="Bamini" pitchFamily="2" charset="0"/>
            </a:endParaRPr>
          </a:p>
          <a:p>
            <a:pPr algn="ctr"/>
            <a:endParaRPr lang="en-US" sz="3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/>
          </a:p>
          <a:p>
            <a:pPr algn="ctr">
              <a:buFont typeface="Arial" charset="0"/>
              <a:buNone/>
            </a:pPr>
            <a:r>
              <a:rPr lang="en-US" sz="3200" b="1" dirty="0" err="1" smtClean="0">
                <a:latin typeface="Bamini" pitchFamily="2" charset="0"/>
              </a:rPr>
              <a:t>ck;khNy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ehd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tpLjiy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MNdd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Font typeface="Arial" charset="0"/>
              <a:buNone/>
            </a:pPr>
            <a:r>
              <a:rPr lang="en-US" sz="3200" b="1" dirty="0" err="1" smtClean="0">
                <a:latin typeface="Bamini" pitchFamily="2" charset="0"/>
              </a:rPr>
              <a:t>ck;khNy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ehd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Rfk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ngw;Nwd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Font typeface="Arial" charset="0"/>
              <a:buNone/>
            </a:pPr>
            <a:r>
              <a:rPr lang="en-US" sz="3200" b="1" dirty="0" err="1" smtClean="0">
                <a:latin typeface="Bamini" pitchFamily="2" charset="0"/>
              </a:rPr>
              <a:t>ck;khNy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ehd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kd;dpg;G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ngw;Nwd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Font typeface="Arial" charset="0"/>
              <a:buNone/>
            </a:pPr>
            <a:r>
              <a:rPr lang="en-US" sz="3200" b="1" dirty="0" err="1" smtClean="0">
                <a:latin typeface="Bamini" pitchFamily="2" charset="0"/>
              </a:rPr>
              <a:t>ck;khNy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ehd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rkhjhdk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ngw;Nwd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b="1" dirty="0" smtClean="0">
              <a:latin typeface="Calibri" pitchFamily="34" charset="0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b="1" dirty="0" smtClean="0">
              <a:latin typeface="Calibri" pitchFamily="34" charset="0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 err="1" smtClean="0">
                <a:latin typeface="Calibri" pitchFamily="34" charset="0"/>
              </a:rPr>
              <a:t>Neer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Enakkai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Kaayapateer</a:t>
            </a:r>
            <a:endParaRPr lang="en-US" sz="3200" dirty="0" smtClean="0">
              <a:latin typeface="Calibri" pitchFamily="34" charset="0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 err="1" smtClean="0">
                <a:latin typeface="Calibri" pitchFamily="34" charset="0"/>
              </a:rPr>
              <a:t>Neere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enakkai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norukapateer</a:t>
            </a:r>
            <a:r>
              <a:rPr lang="en-US" sz="3200" b="1" dirty="0" smtClean="0">
                <a:latin typeface="Calibri" pitchFamily="34" charset="0"/>
              </a:rPr>
              <a:t> (2)</a:t>
            </a:r>
            <a:endParaRPr lang="en-US" sz="3200" dirty="0" smtClean="0">
              <a:latin typeface="Calibri" pitchFamily="34" charset="0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 err="1" smtClean="0">
                <a:latin typeface="Calibri" pitchFamily="34" charset="0"/>
              </a:rPr>
              <a:t>Naan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nandraai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vazhvathaarku</a:t>
            </a:r>
            <a:endParaRPr lang="en-US" sz="3200" dirty="0" smtClean="0">
              <a:latin typeface="Calibri" pitchFamily="34" charset="0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 err="1" smtClean="0">
                <a:latin typeface="Calibri" pitchFamily="34" charset="0"/>
              </a:rPr>
              <a:t>Sizhuvayilae</a:t>
            </a:r>
            <a:r>
              <a:rPr lang="en-US" sz="3200" b="1" dirty="0" smtClean="0">
                <a:latin typeface="Calibri" pitchFamily="34" charset="0"/>
              </a:rPr>
              <a:t> um </a:t>
            </a:r>
            <a:r>
              <a:rPr lang="en-US" sz="3200" b="1" dirty="0" err="1" smtClean="0">
                <a:latin typeface="Calibri" pitchFamily="34" charset="0"/>
              </a:rPr>
              <a:t>jeevanai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thanteer</a:t>
            </a:r>
            <a:endParaRPr lang="en-US" sz="3200" dirty="0" smtClean="0">
              <a:latin typeface="Calibri" pitchFamily="34" charset="0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 err="1" smtClean="0">
                <a:latin typeface="Calibri" pitchFamily="34" charset="0"/>
              </a:rPr>
              <a:t>Ennakaga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neer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saabamaaneer</a:t>
            </a:r>
            <a:endParaRPr lang="en-US" sz="3200" dirty="0" smtClean="0">
              <a:latin typeface="Calibri" pitchFamily="34" charset="0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 err="1" smtClean="0">
                <a:latin typeface="Calibri" pitchFamily="34" charset="0"/>
              </a:rPr>
              <a:t>Muzhmudiyaal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sootapateer</a:t>
            </a:r>
            <a:r>
              <a:rPr lang="en-US" sz="3200" b="1" dirty="0" smtClean="0">
                <a:latin typeface="Calibri" pitchFamily="34" charset="0"/>
              </a:rPr>
              <a:t> (2)</a:t>
            </a:r>
            <a:endParaRPr lang="en-US" sz="3200" dirty="0" smtClean="0">
              <a:latin typeface="Calibri" pitchFamily="34" charset="0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dirty="0" smtClean="0">
              <a:latin typeface="Calibri" pitchFamily="34" charset="0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 smtClean="0">
              <a:latin typeface="Calibri" pitchFamily="34" charset="0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>
              <a:latin typeface="Calibri" pitchFamily="34" charset="0"/>
            </a:endParaRPr>
          </a:p>
          <a:p>
            <a:pPr algn="ctr">
              <a:buNone/>
              <a:defRPr/>
            </a:pPr>
            <a:r>
              <a:rPr lang="en-US" sz="3200" b="1" dirty="0" err="1" smtClean="0">
                <a:latin typeface="Calibri" pitchFamily="34" charset="0"/>
              </a:rPr>
              <a:t>Ummazhae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naan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viduthazhai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aanen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None/>
              <a:defRPr/>
            </a:pPr>
            <a:r>
              <a:rPr lang="en-US" sz="3200" b="1" dirty="0" err="1" smtClean="0">
                <a:latin typeface="Calibri" pitchFamily="34" charset="0"/>
              </a:rPr>
              <a:t>Ummazhae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naan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sugam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petren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None/>
              <a:defRPr/>
            </a:pPr>
            <a:r>
              <a:rPr lang="en-US" sz="3200" b="1" dirty="0" err="1" smtClean="0">
                <a:latin typeface="Calibri" pitchFamily="34" charset="0"/>
              </a:rPr>
              <a:t>Ummazhae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naan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mannipu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petren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None/>
              <a:defRPr/>
            </a:pPr>
            <a:r>
              <a:rPr lang="en-US" sz="3200" b="1" dirty="0" err="1" smtClean="0">
                <a:latin typeface="Calibri" pitchFamily="34" charset="0"/>
              </a:rPr>
              <a:t>Ummazhae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naan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samathaanam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petren</a:t>
            </a: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ctr">
              <a:buFont typeface="Arial" charset="0"/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Font typeface="Arial" charset="0"/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Font typeface="Arial" charset="0"/>
              <a:buNone/>
            </a:pPr>
            <a:r>
              <a:rPr lang="en-US" sz="3200" b="1" dirty="0" err="1" smtClean="0">
                <a:latin typeface="Calibri" pitchFamily="34" charset="0"/>
              </a:rPr>
              <a:t>Neer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sinthiya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eratham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Font typeface="Arial" charset="0"/>
              <a:buNone/>
            </a:pPr>
            <a:r>
              <a:rPr lang="en-US" sz="3200" b="1" dirty="0" err="1" smtClean="0">
                <a:latin typeface="Calibri" pitchFamily="34" charset="0"/>
              </a:rPr>
              <a:t>Enakkai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parinthu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pesuthu</a:t>
            </a:r>
            <a:r>
              <a:rPr lang="en-US" sz="3200" b="1" dirty="0" smtClean="0">
                <a:latin typeface="Calibri" pitchFamily="34" charset="0"/>
              </a:rPr>
              <a:t> (2)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Font typeface="Arial" charset="0"/>
              <a:buNone/>
            </a:pPr>
            <a:r>
              <a:rPr lang="en-US" sz="3200" b="1" dirty="0" err="1" smtClean="0">
                <a:latin typeface="Calibri" pitchFamily="34" charset="0"/>
              </a:rPr>
              <a:t>Neer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sinthiya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eratham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Font typeface="Arial" charset="0"/>
              <a:buNone/>
            </a:pPr>
            <a:r>
              <a:rPr lang="en-US" sz="3200" b="1" dirty="0" err="1" smtClean="0">
                <a:latin typeface="Calibri" pitchFamily="34" charset="0"/>
              </a:rPr>
              <a:t>Dinam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ennai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vazhaa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vaaikuthu</a:t>
            </a:r>
            <a:r>
              <a:rPr lang="en-US" sz="3200" b="1" dirty="0" smtClean="0">
                <a:latin typeface="Calibri" pitchFamily="34" charset="0"/>
              </a:rPr>
              <a:t> (2)</a:t>
            </a:r>
          </a:p>
          <a:p>
            <a:pPr algn="ctr">
              <a:buFont typeface="Arial" charset="0"/>
              <a:buNone/>
            </a:pPr>
            <a:endParaRPr lang="en-US" sz="3200" dirty="0" smtClean="0">
              <a:latin typeface="Calibri" pitchFamily="34" charset="0"/>
            </a:endParaRPr>
          </a:p>
          <a:p>
            <a:pPr algn="ctr">
              <a:buFont typeface="Arial" charset="0"/>
              <a:buNone/>
            </a:pPr>
            <a:endParaRPr lang="en-US" sz="3200" dirty="0" smtClean="0">
              <a:latin typeface="Calibri" pitchFamily="34" charset="0"/>
            </a:endParaRPr>
          </a:p>
          <a:p>
            <a:pPr algn="ctr"/>
            <a:endParaRPr lang="en-US" sz="32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>
              <a:latin typeface="Calibri" pitchFamily="34" charset="0"/>
            </a:endParaRPr>
          </a:p>
          <a:p>
            <a:pPr algn="ctr">
              <a:buFont typeface="Arial" charset="0"/>
              <a:buNone/>
            </a:pPr>
            <a:r>
              <a:rPr lang="en-US" sz="3200" b="1" dirty="0" err="1" smtClean="0">
                <a:latin typeface="Calibri" pitchFamily="34" charset="0"/>
              </a:rPr>
              <a:t>Ummazhae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naan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viduthazhai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aanen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Font typeface="Arial" charset="0"/>
              <a:buNone/>
            </a:pPr>
            <a:r>
              <a:rPr lang="en-US" sz="3200" b="1" dirty="0" err="1" smtClean="0">
                <a:latin typeface="Calibri" pitchFamily="34" charset="0"/>
              </a:rPr>
              <a:t>Ummazhae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naan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sugam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petren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Font typeface="Arial" charset="0"/>
              <a:buNone/>
            </a:pPr>
            <a:r>
              <a:rPr lang="en-US" sz="3200" b="1" dirty="0" err="1" smtClean="0">
                <a:latin typeface="Calibri" pitchFamily="34" charset="0"/>
              </a:rPr>
              <a:t>Ummazhae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naan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mannipu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petren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Font typeface="Arial" charset="0"/>
              <a:buNone/>
            </a:pPr>
            <a:r>
              <a:rPr lang="en-US" sz="3200" b="1" dirty="0" err="1" smtClean="0">
                <a:latin typeface="Calibri" pitchFamily="34" charset="0"/>
              </a:rPr>
              <a:t>Ummazhae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naan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samathaanam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petren</a:t>
            </a: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136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Bamini</vt:lpstr>
      <vt:lpstr>Calibri</vt:lpstr>
      <vt:lpstr>Century Gothic</vt:lpstr>
      <vt:lpstr>Theme1</vt:lpstr>
      <vt:lpstr>ePH vdf;fha; fhag;gl;BH ePNu vdf;fha; nehUf;fg;gl;BH (2) ehd; ed;wha; tho;tjw;F rpYitapNy ck; [Ptid je;jPH vdf;fhf ePH rhgkhdPH Ko;Kbahy; #l;lg;gl;BH (2)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ePH vdf;fha; fhag;gl;BH ePNu vdf;fha; nehUf;fg;gl;BH (2) ehd; ed;wha; tho;tjw;F rpYitapNy ck; [Ptid je;jPH vdf;fhf ePH rhgkhdPH Ko;Kbahy; #l;lg;gl;BH (2)  ck;khNy ehd; tpLjiy MNdd; ck;khNy ehd; Rfk; ngw;Nwd; ck;khNy ehd; kd;dpg;G ngw;Nwd; ck;khNy ehd; rkhjhdk; ngw;Nwd;</dc:title>
  <dc:creator>Sasikala</dc:creator>
  <cp:lastModifiedBy>admin</cp:lastModifiedBy>
  <cp:revision>14</cp:revision>
  <dcterms:created xsi:type="dcterms:W3CDTF">2014-04-29T16:26:20Z</dcterms:created>
  <dcterms:modified xsi:type="dcterms:W3CDTF">2016-07-22T16:46:14Z</dcterms:modified>
</cp:coreProperties>
</file>