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நீரில்லாமல் நான்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சொல்லாமல் உயர்வு இல்லையே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எனக்கு முகவரி 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எனது தகுதி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mugavari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அழைத்த நாள் முதல் இதுவரை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விலகாத வாக்குத்தத்தம்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உடைந்த நாட்களில் கூடவே இருந்து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சுகமாக்கும் மருத்துவம் பிரசன்னமே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விலை போகா என்னையும் மலை மேலே நிறுத்தி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 பார்ப்பதும் பிரசன்னமே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எனக்கு முகவரி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எனது தகுதி - 2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Ahaiththa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Vilagaatha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vakkuththaththam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Sugamaakkum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maruththuvam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malai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nirutthi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paarppathum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mugavari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கல்வி அறிவும் பல்கலை சான்றும்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இல்லாமல் பயன்படுத்தும் பிரசன்னமே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அழைக்கப்பட்டேன் நியமிக்கப்பட்டேன்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நீரூபிப்பதும் உங்க பிரசன்னமே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 பாஷை பேசுவோர் பிற தேசம் வாழுவோர்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எனை வேண்டி கேட்பதும் பிரசன்னமே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எனக்கு முகவரி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உங்க பிரசன்னம் தான் எனது தகுதி - 4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985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3200" b="1">
              <a:latin typeface="Arial" panose="020B0604020202020204" pitchFamily="34" charset="0"/>
            </a:endParaRPr>
          </a:p>
          <a:p>
            <a:pPr algn="ctr"/>
            <a:r>
              <a:rPr lang="en-IN" sz="3200" b="1" i="0">
                <a:effectLst/>
                <a:latin typeface="Arial" panose="020B0604020202020204" pitchFamily="34" charset="0"/>
              </a:rPr>
              <a:t>2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Kalvi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arivum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palkalai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saandrum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Illaamal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payanpaduththum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prasannamae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Azhaikkappatten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niyamikkappattaen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Niroobippathum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prasannamae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Pira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baashai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pesuvom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pira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desam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vaazhuvor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Enai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vendi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ketpathum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prasannamae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3200" dirty="0"/>
            </a:b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mugavari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prasannam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enathu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thaguthi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- 4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73300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665</TotalTime>
  <Words>242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527</cp:revision>
  <dcterms:created xsi:type="dcterms:W3CDTF">2023-03-13T17:37:04Z</dcterms:created>
  <dcterms:modified xsi:type="dcterms:W3CDTF">2024-03-30T08:12:34Z</dcterms:modified>
</cp:coreProperties>
</file>