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நீரின்றி நான்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வாழ நீர் தேவை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இவ்வுலகம் கொள்ளுமோ நீர் கொண்ட அன்பை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என்னையே தந்தாலும்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Neerindri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Ivulagam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kollumo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eedaguma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குயவன் உம் கைகளில் களிமணாகிறேன்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உடையும் வனையும் உருவாக்கிடும்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Kuyavan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kalimannagiraen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Vudaiyum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vuruvaakidum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தாழ்மையிலிருந்தேன் தயவாய் நோக்கினீர்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பிரித்தீர் எடுத்தீர் உயர்த்தி வைத்தீர்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Thaalmaiyilirunthaen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thayavaai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nokineer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Piritheer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edutheer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vuyarthi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vaitheer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உம் சித்தம் என்னிலே வெளிப்பட ஏங்கினேன்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பணிந்தேன் படைத்தேன் பயன்படுத்தும்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velipada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yaenginaen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Paninthaen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payanpaduthum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54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664</TotalTime>
  <Words>98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525</cp:revision>
  <dcterms:created xsi:type="dcterms:W3CDTF">2023-03-13T17:37:04Z</dcterms:created>
  <dcterms:modified xsi:type="dcterms:W3CDTF">2024-03-30T07:48:22Z</dcterms:modified>
</cp:coreProperties>
</file>