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3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0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79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0968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49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86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6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21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2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6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4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6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4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2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9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6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84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/>
            <a:endParaRPr lang="en-US" sz="3200" b="1" dirty="0" smtClean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ePupd;wp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y;iy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tho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Njit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t;Tyfk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nfhs;SNkh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nfhz;l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md;ig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vd;idNa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je;jhYk</a:t>
            </a:r>
            <a:r>
              <a:rPr lang="en-US" sz="3200" b="1" dirty="0">
                <a:latin typeface="Bamini" pitchFamily="2" charset="0"/>
              </a:rPr>
              <a:t>; &lt;</a:t>
            </a:r>
            <a:r>
              <a:rPr lang="en-US" sz="3200" b="1" dirty="0" err="1">
                <a:latin typeface="Bamini" pitchFamily="2" charset="0"/>
              </a:rPr>
              <a:t>lhfkh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&lt;/</a:t>
            </a:r>
            <a:r>
              <a:rPr lang="en-US" sz="3200" b="1" dirty="0" err="1">
                <a:latin typeface="Bamini" pitchFamily="2" charset="0"/>
              </a:rPr>
              <a:t>lhfkh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 smtClean="0"/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Neerindri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illai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vazha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thevai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Ivulagam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kollumo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konda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Ennaiyae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thanthaalum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eedaguma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514350" indent="-514350" algn="ctr">
              <a:buAutoNum type="arabicPeriod"/>
            </a:pPr>
            <a:endParaRPr lang="en-US" sz="3200" b="1" dirty="0" smtClean="0"/>
          </a:p>
          <a:p>
            <a:pPr marL="514350" indent="-514350" algn="ctr">
              <a:buAutoNum type="arabicPeriod"/>
            </a:pPr>
            <a:endParaRPr lang="en-US" sz="3200" b="1" dirty="0"/>
          </a:p>
          <a:p>
            <a:pPr marL="514350" indent="-514350" algn="ctr">
              <a:buAutoNum type="arabicPeriod"/>
            </a:pPr>
            <a:endParaRPr lang="en-US" sz="3200" b="1" dirty="0" smtClean="0"/>
          </a:p>
          <a:p>
            <a:pPr marL="514350" indent="-514350" algn="ctr">
              <a:buAutoNum type="arabicPeriod"/>
            </a:pPr>
            <a:r>
              <a:rPr lang="en-US" sz="3200" b="1" dirty="0" err="1" smtClean="0">
                <a:latin typeface="Bamini" pitchFamily="2" charset="0"/>
              </a:rPr>
              <a:t>Fatd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iffspy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fspkzhfpNwd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cilAk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tidAk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cUthf;fpLk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/>
              <a:t>1.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Kuyavan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um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kaigalil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kalimannagiraen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Vudaiyum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vanaiyum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vuruvaakidum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33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endParaRPr lang="en-US" sz="3200" b="1" dirty="0" smtClean="0"/>
          </a:p>
          <a:p>
            <a:pPr algn="ctr"/>
            <a:r>
              <a:rPr lang="en-US" sz="3200" b="1" dirty="0" smtClean="0">
                <a:latin typeface="Bamini" pitchFamily="2" charset="0"/>
              </a:rPr>
              <a:t>2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jho;ikapypUe;Njd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jatha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Nehf;fpdPu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gpupj;jPu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vLj;jPu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cau;j;jp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itj;jPu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Thaalmaiyilirunthaen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thayavaai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nokineer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Piritheer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edutheer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vuyarthi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vaitheer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43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endParaRPr lang="en-US" sz="3200" b="1" dirty="0" smtClean="0"/>
          </a:p>
          <a:p>
            <a:pPr algn="ctr"/>
            <a:r>
              <a:rPr lang="en-US" sz="3200" b="1" dirty="0" smtClean="0">
                <a:latin typeface="Bamini" pitchFamily="2" charset="0"/>
              </a:rPr>
              <a:t>3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rpj;jk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vd;dpNy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ntspg;gl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Vq;fpNdd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gzpe;Njd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gilj;Njd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gad;gLj;Jk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3. Um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ennilae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velipada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yaenginaen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Paninthaen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padaithaen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payanpaduthum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8739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62</TotalTime>
  <Words>31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68</cp:revision>
  <dcterms:created xsi:type="dcterms:W3CDTF">2014-06-05T16:47:32Z</dcterms:created>
  <dcterms:modified xsi:type="dcterms:W3CDTF">2021-09-08T17:40:04Z</dcterms:modified>
</cp:coreProperties>
</file>