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7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0D2ABF88-B5F8-4FB4-A2CB-417B4A68A5FF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6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97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66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65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07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72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0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8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8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4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0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9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ABF88-B5F8-4FB4-A2CB-417B4A68A5FF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35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382000" cy="6172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latin typeface="Bamini" pitchFamily="2" charset="0"/>
              </a:rPr>
              <a:t>naNfhth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aPNu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je;ijahk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nja;tk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khj;uk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vdf;F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naNfhth</a:t>
            </a:r>
            <a:r>
              <a:rPr lang="en-US" sz="3200" b="1" dirty="0">
                <a:latin typeface="Bamini" pitchFamily="2" charset="0"/>
              </a:rPr>
              <a:t> uh/</a:t>
            </a:r>
            <a:r>
              <a:rPr lang="en-US" sz="3200" b="1" dirty="0" err="1">
                <a:latin typeface="Bamini" pitchFamily="2" charset="0"/>
              </a:rPr>
              <a:t>gh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nja;tk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jOk;Gfshy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RfkhNdhk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naNfhth</a:t>
            </a:r>
            <a:r>
              <a:rPr lang="en-US" sz="3200" b="1" dirty="0">
                <a:latin typeface="Bamini" pitchFamily="2" charset="0"/>
              </a:rPr>
              <a:t> \</a:t>
            </a:r>
            <a:r>
              <a:rPr lang="en-US" sz="3200" b="1" dirty="0" err="1">
                <a:latin typeface="Bamini" pitchFamily="2" charset="0"/>
              </a:rPr>
              <a:t>k;kh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$l ,</a:t>
            </a:r>
            <a:r>
              <a:rPr lang="en-US" sz="3200" b="1" dirty="0" err="1">
                <a:latin typeface="Bamini" pitchFamily="2" charset="0"/>
              </a:rPr>
              <a:t>Ug;gPu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Njitnay;yhk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re;jpg;gPu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Yehovaa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Thandhaiyaam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Dheivam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Mathram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Podhum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Enakku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Yegovah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Rapha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Sugam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Dheivam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Thazhumbugalaai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Sugamaanom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Yegovah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Shamma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Kooda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Irupeer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Thevaiyellam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Santhippeer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705600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3200" b="1" dirty="0" smtClean="0"/>
          </a:p>
          <a:p>
            <a:pPr lvl="0" algn="ctr">
              <a:buNone/>
            </a:pPr>
            <a:endParaRPr lang="en-US" sz="3200" b="1" dirty="0"/>
          </a:p>
          <a:p>
            <a:pPr lvl="0" algn="ctr">
              <a:buNone/>
            </a:pPr>
            <a:endParaRPr lang="en-US" sz="3200" b="1" dirty="0" smtClean="0"/>
          </a:p>
          <a:p>
            <a:pPr lvl="0" algn="ctr">
              <a:buNone/>
            </a:pPr>
            <a:r>
              <a:rPr lang="en-US" sz="3200" b="1" dirty="0" err="1" smtClean="0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khj;uk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NghJk</a:t>
            </a:r>
            <a:r>
              <a:rPr lang="en-US" sz="3200" b="1" dirty="0">
                <a:latin typeface="Bamini" pitchFamily="2" charset="0"/>
              </a:rPr>
              <a:t>; (3) - </a:t>
            </a:r>
            <a:r>
              <a:rPr lang="en-US" sz="3200" b="1" dirty="0" err="1">
                <a:latin typeface="Bamini" pitchFamily="2" charset="0"/>
              </a:rPr>
              <a:t>vdf;F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khj;uk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NghJk</a:t>
            </a:r>
            <a:r>
              <a:rPr lang="en-US" sz="3200" b="1" dirty="0">
                <a:latin typeface="Bamini" pitchFamily="2" charset="0"/>
              </a:rPr>
              <a:t>; (3) - </a:t>
            </a:r>
            <a:r>
              <a:rPr lang="en-US" sz="3200" b="1" dirty="0" err="1" smtClean="0">
                <a:latin typeface="Bamini" pitchFamily="2" charset="0"/>
              </a:rPr>
              <a:t>vdf;F</a:t>
            </a:r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Mathram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Podhum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(3)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Enakku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Mathram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Podhum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(3)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Enakku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514350" lvl="0" indent="-514350" algn="ctr">
              <a:buAutoNum type="arabicPeriod"/>
            </a:pPr>
            <a:r>
              <a:rPr lang="en-US" sz="3200" b="1" dirty="0" err="1" smtClean="0">
                <a:latin typeface="Bamini" pitchFamily="2" charset="0"/>
              </a:rPr>
              <a:t>naNfhth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vNyh`pk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rpU</a:t>
            </a:r>
            <a:r>
              <a:rPr lang="en-US" sz="3200" b="1" dirty="0">
                <a:latin typeface="Bamini" pitchFamily="2" charset="0"/>
              </a:rPr>
              <a:t>\;</a:t>
            </a:r>
            <a:r>
              <a:rPr lang="en-US" sz="3200" b="1" dirty="0" err="1">
                <a:latin typeface="Bamini" pitchFamily="2" charset="0"/>
              </a:rPr>
              <a:t>bg;gpd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NjtNd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thu;j;ijahy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cUthf;fpdPu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naNfhth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gupRj;ju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cd;dju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NtW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y;iy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naNfhth</a:t>
            </a:r>
            <a:r>
              <a:rPr lang="en-US" sz="3200" b="1" dirty="0">
                <a:latin typeface="Bamini" pitchFamily="2" charset="0"/>
              </a:rPr>
              <a:t> \</a:t>
            </a:r>
            <a:r>
              <a:rPr lang="en-US" sz="3200" b="1" dirty="0" err="1">
                <a:latin typeface="Bamini" pitchFamily="2" charset="0"/>
              </a:rPr>
              <a:t>hNyhk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rkhjhdk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je;jPu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cs;sj;jpNy</a:t>
            </a:r>
            <a:endParaRPr lang="en-US" sz="3200" b="1" dirty="0" smtClean="0">
              <a:latin typeface="Bamini" pitchFamily="2" charset="0"/>
            </a:endParaRPr>
          </a:p>
          <a:p>
            <a:pPr lvl="0" algn="ctr">
              <a:buFontTx/>
              <a:buChar char="-"/>
            </a:pPr>
            <a:r>
              <a:rPr lang="en-US" sz="3200" b="1" dirty="0" err="1" smtClean="0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khj;uk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smtClean="0">
                <a:latin typeface="Bamini" pitchFamily="2" charset="0"/>
              </a:rPr>
              <a:t>(6) </a:t>
            </a:r>
            <a:r>
              <a:rPr lang="en-US" sz="3200" b="1" dirty="0">
                <a:latin typeface="Bamini" pitchFamily="2" charset="0"/>
              </a:rPr>
              <a:t>- </a:t>
            </a:r>
            <a:r>
              <a:rPr lang="en-US" sz="3200" b="1" dirty="0" err="1" smtClean="0">
                <a:latin typeface="Bamini" pitchFamily="2" charset="0"/>
              </a:rPr>
              <a:t>vdf;F</a:t>
            </a:r>
            <a:endParaRPr lang="en-US" sz="3200" b="1" dirty="0" smtClean="0">
              <a:latin typeface="Bamini" pitchFamily="2" charset="0"/>
            </a:endParaRPr>
          </a:p>
          <a:p>
            <a:pPr marL="0" lv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14350" algn="ctr">
              <a:buAutoNum type="arabicPeriod"/>
            </a:pP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Yegovah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Yelohim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Sirushtippin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Devanae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Vaarthaiyaal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Uruvakkineer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Yegovah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Unnathar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Pol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Veru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Dhevanillai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Yegovah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Shalom 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Samadhanam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Thantheer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Ullaththnil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Mathram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Podhum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(6)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Enakku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en-US" sz="2800" b="1" dirty="0">
                <a:latin typeface="Bamini" pitchFamily="2" charset="0"/>
              </a:rPr>
              <a:t>2. </a:t>
            </a:r>
            <a:r>
              <a:rPr lang="en-US" sz="2800" b="1" dirty="0" smtClean="0">
                <a:latin typeface="Bamini" pitchFamily="2" charset="0"/>
              </a:rPr>
              <a:t>,</a:t>
            </a:r>
            <a:r>
              <a:rPr lang="en-US" sz="2800" b="1" dirty="0" err="1">
                <a:latin typeface="Bamini" pitchFamily="2" charset="0"/>
              </a:rPr>
              <a:t>N</a:t>
            </a:r>
            <a:r>
              <a:rPr lang="en-US" sz="2800" b="1" dirty="0" err="1" smtClean="0">
                <a:latin typeface="Bamini" pitchFamily="2" charset="0"/>
              </a:rPr>
              <a:t>aRNt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ePNu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vd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Mj;k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Neru</a:t>
            </a:r>
            <a:r>
              <a:rPr lang="en-US" sz="2800" b="1" dirty="0">
                <a:latin typeface="Bamini" pitchFamily="2" charset="0"/>
              </a:rPr>
              <a:t>;</a:t>
            </a:r>
            <a:br>
              <a:rPr lang="en-US" sz="2800" b="1" dirty="0">
                <a:latin typeface="Bamini" pitchFamily="2" charset="0"/>
              </a:rPr>
            </a:br>
            <a:r>
              <a:rPr lang="en-US" sz="2800" b="1" dirty="0" err="1">
                <a:latin typeface="Bamini" pitchFamily="2" charset="0"/>
              </a:rPr>
              <a:t>vd;dpy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vt;tstd;G</a:t>
            </a:r>
            <a:r>
              <a:rPr lang="en-US" sz="2800" b="1" dirty="0">
                <a:latin typeface="Bamini" pitchFamily="2" charset="0"/>
              </a:rPr>
              <a:t> $</a:t>
            </a:r>
            <a:r>
              <a:rPr lang="en-US" sz="2800" b="1" dirty="0" err="1">
                <a:latin typeface="Bamini" pitchFamily="2" charset="0"/>
              </a:rPr>
              <a:t>u;e;jPu</a:t>
            </a:r>
            <a:r>
              <a:rPr lang="en-US" sz="2800" b="1" dirty="0">
                <a:latin typeface="Bamini" pitchFamily="2" charset="0"/>
              </a:rPr>
              <a:t>;</a:t>
            </a:r>
            <a:br>
              <a:rPr lang="en-US" sz="2800" b="1" dirty="0">
                <a:latin typeface="Bamini" pitchFamily="2" charset="0"/>
              </a:rPr>
            </a:br>
            <a:r>
              <a:rPr lang="en-US" sz="2800" b="1" dirty="0" err="1">
                <a:latin typeface="Bamini" pitchFamily="2" charset="0"/>
              </a:rPr>
              <a:t>vd;idNa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kPl;f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ck;ikNa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je;jPu</a:t>
            </a:r>
            <a:r>
              <a:rPr lang="en-US" sz="2800" b="1" dirty="0">
                <a:latin typeface="Bamini" pitchFamily="2" charset="0"/>
              </a:rPr>
              <a:t>;</a:t>
            </a:r>
            <a:br>
              <a:rPr lang="en-US" sz="2800" b="1" dirty="0">
                <a:latin typeface="Bamini" pitchFamily="2" charset="0"/>
              </a:rPr>
            </a:br>
            <a:r>
              <a:rPr lang="en-US" sz="2800" b="1" dirty="0" err="1">
                <a:latin typeface="Bamini" pitchFamily="2" charset="0"/>
              </a:rPr>
              <a:t>ck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md;gpw;F</a:t>
            </a:r>
            <a:r>
              <a:rPr lang="en-US" sz="2800" b="1" dirty="0">
                <a:latin typeface="Bamini" pitchFamily="2" charset="0"/>
              </a:rPr>
              <a:t> ,</a:t>
            </a:r>
            <a:r>
              <a:rPr lang="en-US" sz="2800" b="1" dirty="0" err="1">
                <a:latin typeface="Bamini" pitchFamily="2" charset="0"/>
              </a:rPr>
              <a:t>izapy;iyNa</a:t>
            </a:r>
            <a:r>
              <a:rPr lang="en-US" sz="2800" b="1" dirty="0">
                <a:latin typeface="Bamini" pitchFamily="2" charset="0"/>
              </a:rPr>
              <a:t/>
            </a:r>
            <a:br>
              <a:rPr lang="en-US" sz="2800" b="1" dirty="0">
                <a:latin typeface="Bamini" pitchFamily="2" charset="0"/>
              </a:rPr>
            </a:br>
            <a:r>
              <a:rPr lang="en-US" sz="2800" b="1" dirty="0" err="1">
                <a:latin typeface="Bamini" pitchFamily="2" charset="0"/>
              </a:rPr>
              <a:t>vd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tho;ehs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KOJk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ckf;fhf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tho;Ntd</a:t>
            </a:r>
            <a:r>
              <a:rPr lang="en-US" sz="2800" b="1" dirty="0">
                <a:latin typeface="Bamini" pitchFamily="2" charset="0"/>
              </a:rPr>
              <a:t>;</a:t>
            </a:r>
            <a:br>
              <a:rPr lang="en-US" sz="2800" b="1" dirty="0">
                <a:latin typeface="Bamini" pitchFamily="2" charset="0"/>
              </a:rPr>
            </a:br>
            <a:r>
              <a:rPr lang="en-US" sz="2800" b="1" dirty="0" err="1">
                <a:latin typeface="Bamini" pitchFamily="2" charset="0"/>
              </a:rPr>
              <a:t>ePNu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vd;nwd;Wk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NghJk</a:t>
            </a:r>
            <a:r>
              <a:rPr lang="en-US" sz="2800" b="1" dirty="0" smtClean="0">
                <a:latin typeface="Bamini" pitchFamily="2" charset="0"/>
              </a:rPr>
              <a:t>;</a:t>
            </a:r>
          </a:p>
          <a:p>
            <a:pPr lvl="0" algn="ctr">
              <a:buFontTx/>
              <a:buChar char="-"/>
            </a:pPr>
            <a:r>
              <a:rPr lang="en-US" sz="2800" b="1" dirty="0" err="1" smtClean="0">
                <a:latin typeface="Bamini" pitchFamily="2" charset="0"/>
              </a:rPr>
              <a:t>ePu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khj;uk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NghJk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smtClean="0">
                <a:latin typeface="Bamini" pitchFamily="2" charset="0"/>
              </a:rPr>
              <a:t>(6) </a:t>
            </a:r>
            <a:r>
              <a:rPr lang="en-US" sz="2800" b="1" dirty="0">
                <a:latin typeface="Bamini" pitchFamily="2" charset="0"/>
              </a:rPr>
              <a:t>- </a:t>
            </a:r>
            <a:r>
              <a:rPr lang="en-US" sz="2800" b="1" dirty="0" err="1" smtClean="0">
                <a:latin typeface="Bamini" pitchFamily="2" charset="0"/>
              </a:rPr>
              <a:t>vdf;F</a:t>
            </a:r>
            <a:endParaRPr lang="en-US" sz="2800" b="1" dirty="0" smtClean="0">
              <a:latin typeface="Bamini" pitchFamily="2" charset="0"/>
            </a:endParaRPr>
          </a:p>
          <a:p>
            <a:pPr lvl="0" algn="ctr">
              <a:buFontTx/>
              <a:buChar char="-"/>
            </a:pPr>
            <a:r>
              <a:rPr lang="en-US" sz="2800" b="1" dirty="0" err="1">
                <a:latin typeface="Bamini" pitchFamily="2" charset="0"/>
              </a:rPr>
              <a:t>ed;wp</a:t>
            </a:r>
            <a:r>
              <a:rPr lang="en-US" sz="2800" b="1" dirty="0">
                <a:latin typeface="Bamini" pitchFamily="2" charset="0"/>
              </a:rPr>
              <a:t> ,</a:t>
            </a:r>
            <a:r>
              <a:rPr lang="en-US" sz="2800" b="1" dirty="0" err="1" smtClean="0">
                <a:latin typeface="Bamini" pitchFamily="2" charset="0"/>
              </a:rPr>
              <a:t>NaRNt</a:t>
            </a:r>
            <a:endParaRPr lang="en-US" sz="2800" b="1" dirty="0" smtClean="0">
              <a:latin typeface="Bamini" pitchFamily="2" charset="0"/>
            </a:endParaRPr>
          </a:p>
          <a:p>
            <a:pPr marL="0" lvl="0" indent="0" algn="ctr">
              <a:buNone/>
            </a:pP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Yesuvae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Neerae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Aathma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Nesar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Mael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Evvalavanbu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Koorntheer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Ennaiyee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Meetka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Thannaiyae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Thantheer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Um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Anbuirkku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Inaiyillaiyae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Vazhnaal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Muzhuthum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Umakkaga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Vazhvaen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Neerae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Endrendrum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Podhum</a:t>
            </a: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buFontTx/>
              <a:buChar char="-"/>
            </a:pPr>
            <a:r>
              <a:rPr lang="en-US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Mathram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Podhum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- (3) </a:t>
            </a:r>
            <a:r>
              <a:rPr lang="en-US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Enakku</a:t>
            </a: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buFontTx/>
              <a:buChar char="-"/>
            </a:pPr>
            <a:r>
              <a:rPr lang="en-US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yesuvae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28</TotalTime>
  <Words>35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75</cp:revision>
  <dcterms:created xsi:type="dcterms:W3CDTF">2014-04-30T16:21:55Z</dcterms:created>
  <dcterms:modified xsi:type="dcterms:W3CDTF">2020-08-13T16:58:20Z</dcterms:modified>
</cp:coreProperties>
</file>