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எனக்கு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அல்லால் உலகில்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யாருண்டு எனக்கு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எனக்கு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மாயையான உலகில்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மாறிடும் உலகில்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எனக்கு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Maayaiyaana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அரணும் என் கோட்டையும்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கோட்டையும் துருகமும்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எனக்கு - 2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துருகமும் கேடகமும்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கேடகமும் கன்மலையும்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மாத்ரம் எனக்கு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thurukamum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Thurukamum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kaedakamum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Kaedakamum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Arial" panose="020B0604020202020204" pitchFamily="34" charset="0"/>
              </a:rPr>
              <a:t>2. ஆசை வேறு உம்மையன்றி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யாருமில்லை எனக்கு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ஆதரவு உம்மையன்றி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யாருமில்லை எனக்கு - 2</a:t>
            </a:r>
            <a:br>
              <a:rPr lang="ta-IN" sz="3200" dirty="0">
                <a:latin typeface="Arial" panose="020B0604020202020204" pitchFamily="34" charset="0"/>
              </a:rPr>
            </a:b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ஆனந்தம் உம்மையன்றி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ஒன்றுமில்லை எனக்கு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எண்ணங்களில் உம்மையன்றி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யாருமில்லை எனக்கு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8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ummaiyanti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ummaiyanti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ummaiyanti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ummaiyanti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848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670</TotalTime>
  <Words>201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540</cp:revision>
  <dcterms:created xsi:type="dcterms:W3CDTF">2023-03-13T17:37:04Z</dcterms:created>
  <dcterms:modified xsi:type="dcterms:W3CDTF">2024-03-30T08:26:18Z</dcterms:modified>
</cp:coreProperties>
</file>