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1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9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38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1997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3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26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7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6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5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7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8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7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3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6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2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0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7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1000"/>
            <a:ext cx="8229600" cy="4495800"/>
          </a:xfrm>
        </p:spPr>
        <p:txBody>
          <a:bodyPr>
            <a:normAutofit/>
          </a:bodyPr>
          <a:lstStyle/>
          <a:p>
            <a:pPr algn="ctr"/>
            <a:endParaRPr lang="en-US" sz="3200" dirty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</a:rPr>
              <a:t>Neer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Nalavar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Sarva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>
                <a:latin typeface="Calibri" panose="020F0502020204030204" pitchFamily="34" charset="0"/>
              </a:rPr>
              <a:t>Vallavar</a:t>
            </a:r>
            <a:endParaRPr lang="en-US" sz="3200" b="1" dirty="0">
              <a:latin typeface="Calibri" panose="020F0502020204030204" pitchFamily="34" charset="0"/>
            </a:endParaRPr>
          </a:p>
          <a:p>
            <a:pPr algn="ctr"/>
            <a:endParaRPr lang="en-US" sz="3200" b="1" dirty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ePH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ey;ytH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rHt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ty;ytH</a:t>
            </a:r>
            <a:endParaRPr lang="en-US" sz="3200" dirty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ck;ik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Nghy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NtnwhU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Njtd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,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y;iy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(2)</a:t>
            </a:r>
            <a:endParaRPr lang="en-US" sz="3200" dirty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my;NyYhah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my;NyYhah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(4)</a:t>
            </a:r>
            <a:endParaRPr lang="en-US" sz="3200" dirty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endParaRPr lang="en-US" sz="3200" b="1" dirty="0">
              <a:solidFill>
                <a:schemeClr val="tx1"/>
              </a:solidFill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lvl="0" indent="0" algn="ctr">
              <a:buNone/>
            </a:pPr>
            <a:endParaRPr lang="en-US" sz="3200" b="1" dirty="0">
              <a:latin typeface="Bamini" pitchFamily="2" charset="0"/>
            </a:endParaRPr>
          </a:p>
          <a:p>
            <a:pPr marL="109728" lvl="0" indent="0" algn="ctr">
              <a:buNone/>
            </a:pPr>
            <a:r>
              <a:rPr lang="en-US" sz="3200" b="1" dirty="0">
                <a:latin typeface="Bamini" pitchFamily="2" charset="0"/>
              </a:rPr>
              <a:t>1. </a:t>
            </a:r>
            <a:r>
              <a:rPr lang="en-US" sz="3200" b="1" dirty="0" err="1">
                <a:latin typeface="Bamini" pitchFamily="2" charset="0"/>
              </a:rPr>
              <a:t>ck;ik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Muhjpf;fpd;Nwhk</a:t>
            </a:r>
            <a:r>
              <a:rPr lang="en-US" sz="3200" b="1" dirty="0">
                <a:latin typeface="Bamini" pitchFamily="2" charset="0"/>
              </a:rPr>
              <a:t>;; ,</a:t>
            </a:r>
            <a:r>
              <a:rPr lang="en-US" sz="3200" b="1" dirty="0" err="1">
                <a:latin typeface="Bamini" pitchFamily="2" charset="0"/>
              </a:rPr>
              <a:t>NaRit</a:t>
            </a:r>
            <a:endParaRPr lang="en-US" sz="3200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ck;ik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Muhjpf;fpd;Nwhk</a:t>
            </a:r>
            <a:r>
              <a:rPr lang="en-US" sz="3200" b="1" dirty="0">
                <a:latin typeface="Bamini" pitchFamily="2" charset="0"/>
              </a:rPr>
              <a:t>;; (2)</a:t>
            </a:r>
            <a:endParaRPr lang="en-US" sz="3200" dirty="0">
              <a:latin typeface="Bamini" pitchFamily="2" charset="0"/>
            </a:endParaRPr>
          </a:p>
          <a:p>
            <a:pPr marL="109728" lvl="0" indent="0" algn="r">
              <a:buNone/>
            </a:pPr>
            <a:r>
              <a:rPr lang="en-US" sz="3200" b="1" dirty="0">
                <a:latin typeface="Bamini" pitchFamily="2" charset="0"/>
              </a:rPr>
              <a:t>- </a:t>
            </a:r>
            <a:r>
              <a:rPr lang="en-US" sz="3200" b="1" dirty="0" err="1">
                <a:latin typeface="Bamini" pitchFamily="2" charset="0"/>
              </a:rPr>
              <a:t>ePH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ey;ytH</a:t>
            </a:r>
            <a:endParaRPr lang="en-US" sz="3200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lvl="0" indent="0" algn="ctr">
              <a:buNone/>
            </a:pPr>
            <a:endParaRPr lang="en-US" sz="3200" b="1" dirty="0">
              <a:latin typeface="Bamini" pitchFamily="2" charset="0"/>
            </a:endParaRPr>
          </a:p>
          <a:p>
            <a:pPr marL="109728" lvl="0" indent="0" algn="ctr">
              <a:buNone/>
            </a:pPr>
            <a:r>
              <a:rPr lang="en-US" sz="3200" b="1" dirty="0">
                <a:latin typeface="Bamini" pitchFamily="2" charset="0"/>
              </a:rPr>
              <a:t>2. </a:t>
            </a:r>
            <a:r>
              <a:rPr lang="en-US" sz="3200" b="1" dirty="0" err="1">
                <a:latin typeface="Bamini" pitchFamily="2" charset="0"/>
              </a:rPr>
              <a:t>ghtp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vd;idAk</a:t>
            </a:r>
            <a:r>
              <a:rPr lang="en-US" sz="3200" b="1" dirty="0">
                <a:latin typeface="Bamini" pitchFamily="2" charset="0"/>
              </a:rPr>
              <a:t>;</a:t>
            </a:r>
            <a:endParaRPr lang="en-US" sz="3200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ck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gps;isaha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khw;wpdPH</a:t>
            </a:r>
            <a:r>
              <a:rPr lang="en-US" sz="3200" b="1" dirty="0">
                <a:latin typeface="Bamini" pitchFamily="2" charset="0"/>
              </a:rPr>
              <a:t> (2)</a:t>
            </a:r>
            <a:endParaRPr lang="en-US" sz="3200" dirty="0">
              <a:latin typeface="Bamini" pitchFamily="2" charset="0"/>
            </a:endParaRPr>
          </a:p>
          <a:p>
            <a:pPr marL="109728" lvl="0" indent="0" algn="r">
              <a:buNone/>
            </a:pPr>
            <a:r>
              <a:rPr lang="en-US" sz="3200" b="1" dirty="0">
                <a:latin typeface="Bamini" pitchFamily="2" charset="0"/>
              </a:rPr>
              <a:t>- </a:t>
            </a:r>
            <a:r>
              <a:rPr lang="en-US" sz="3200" b="1" dirty="0" err="1">
                <a:latin typeface="Bamini" pitchFamily="2" charset="0"/>
              </a:rPr>
              <a:t>ePH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ey;ytH</a:t>
            </a:r>
            <a:endParaRPr lang="en-US" sz="3200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lvl="0" indent="0" algn="ctr">
              <a:buNone/>
            </a:pPr>
            <a:endParaRPr lang="en-US" sz="3200" b="1" dirty="0">
              <a:latin typeface="Bamini" pitchFamily="2" charset="0"/>
            </a:endParaRPr>
          </a:p>
          <a:p>
            <a:pPr marL="109728" lvl="0" indent="0" algn="ctr">
              <a:buNone/>
            </a:pPr>
            <a:r>
              <a:rPr lang="en-US" sz="3200" b="1" dirty="0">
                <a:latin typeface="Bamini" pitchFamily="2" charset="0"/>
              </a:rPr>
              <a:t>3. </a:t>
            </a:r>
            <a:r>
              <a:rPr lang="en-US" sz="3200" b="1" dirty="0" err="1">
                <a:latin typeface="Bamini" pitchFamily="2" charset="0"/>
              </a:rPr>
              <a:t>vd;idAk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mioj;jtNu</a:t>
            </a:r>
            <a:endParaRPr lang="en-US" sz="3200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ePH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cz;ik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cs;stNu</a:t>
            </a:r>
            <a:r>
              <a:rPr lang="en-US" sz="3200" b="1" dirty="0">
                <a:latin typeface="Bamini" pitchFamily="2" charset="0"/>
              </a:rPr>
              <a:t> (2)</a:t>
            </a:r>
            <a:endParaRPr lang="en-US" sz="3200" dirty="0">
              <a:latin typeface="Bamini" pitchFamily="2" charset="0"/>
            </a:endParaRPr>
          </a:p>
          <a:p>
            <a:pPr marL="109728" lvl="0" indent="0" algn="r">
              <a:buNone/>
            </a:pPr>
            <a:r>
              <a:rPr lang="en-US" sz="3200" b="1" dirty="0">
                <a:latin typeface="Bamini" pitchFamily="2" charset="0"/>
              </a:rPr>
              <a:t>- </a:t>
            </a:r>
            <a:r>
              <a:rPr lang="en-US" sz="3200" b="1" dirty="0" err="1">
                <a:latin typeface="Bamini" pitchFamily="2" charset="0"/>
              </a:rPr>
              <a:t>ePH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ey;ytH</a:t>
            </a:r>
            <a:endParaRPr lang="en-US" sz="3200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lvl="0" indent="0" algn="ctr">
              <a:buNone/>
            </a:pPr>
            <a:endParaRPr lang="en-US" sz="3200" b="1" dirty="0">
              <a:latin typeface="Bamini" pitchFamily="2" charset="0"/>
            </a:endParaRPr>
          </a:p>
          <a:p>
            <a:pPr marL="109728" lvl="0" indent="0" algn="ctr">
              <a:buNone/>
            </a:pPr>
            <a:r>
              <a:rPr lang="en-US" sz="3200" b="1" dirty="0">
                <a:latin typeface="Bamini" pitchFamily="2" charset="0"/>
              </a:rPr>
              <a:t>4. </a:t>
            </a:r>
            <a:r>
              <a:rPr lang="en-US" sz="3200" b="1" dirty="0" err="1">
                <a:latin typeface="Bamini" pitchFamily="2" charset="0"/>
              </a:rPr>
              <a:t>vd;id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Kd;Fwpj;jPNu</a:t>
            </a:r>
            <a:endParaRPr lang="en-US" sz="3200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ePH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iftplNt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khl;BH</a:t>
            </a:r>
            <a:r>
              <a:rPr lang="en-US" sz="3200" b="1" dirty="0">
                <a:latin typeface="Bamini" pitchFamily="2" charset="0"/>
              </a:rPr>
              <a:t> (2)</a:t>
            </a:r>
            <a:endParaRPr lang="en-US" sz="3200" dirty="0">
              <a:latin typeface="Bamini" pitchFamily="2" charset="0"/>
            </a:endParaRPr>
          </a:p>
          <a:p>
            <a:pPr marL="109728" lvl="0" indent="0" algn="r">
              <a:buNone/>
            </a:pPr>
            <a:r>
              <a:rPr lang="en-US" sz="3200" b="1" dirty="0">
                <a:latin typeface="Bamini" pitchFamily="2" charset="0"/>
              </a:rPr>
              <a:t>- </a:t>
            </a:r>
            <a:r>
              <a:rPr lang="en-US" sz="3200" b="1" dirty="0" err="1">
                <a:latin typeface="Bamini" pitchFamily="2" charset="0"/>
              </a:rPr>
              <a:t>ePH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ey;ytH</a:t>
            </a:r>
            <a:endParaRPr lang="en-US" sz="3200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18</TotalTime>
  <Words>137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919626910278</cp:lastModifiedBy>
  <cp:revision>27</cp:revision>
  <dcterms:created xsi:type="dcterms:W3CDTF">2014-06-05T16:47:32Z</dcterms:created>
  <dcterms:modified xsi:type="dcterms:W3CDTF">2022-09-03T01:31:36Z</dcterms:modified>
</cp:coreProperties>
</file>