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நீர் நல்லவர் என்பதில் சந்தேகமில்லை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பெரியவர் என்பதில் மாற்றமே இல்லை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உயர்ந்தவர் என்பதிலும் மாற்றம் இல்லை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கல்லறை திறந்தது உண்மை தான்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உயிரோடு எழுந்தது உண்மை தான்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பரலோகம் சென்றது உண்மை தான்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மீண்டும் வருவது உண்மை தான்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உண்மை தானே உண்மை தானே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எனக்காக சிலுவையில் மரித்தது உண்மை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காலாலே சாத்தானை மிதித்தது உண்மை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இரத்தத்தால் என்னை மீட்டது உண்மை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இரட்சிப்பை எனக்கு கொடுத்தது உண்மை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உண்மை தானே உண்மை தானே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ஆதியில் வார்த்தையாய் இருந்தவர் நீரே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மாம்சத்தில் உலகில் வந்தவர் நீரே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தேசங்கள் தேடிடும் பிரபலமும் நீரே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ராஜக்கள் நடுங்கிடும் ராஜனும் நீரே</a:t>
            </a:r>
            <a:br>
              <a:rPr lang="ta-IN" sz="3200" dirty="0"/>
            </a:b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15916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670</TotalTime>
  <Words>82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542</cp:revision>
  <dcterms:created xsi:type="dcterms:W3CDTF">2023-03-13T17:37:04Z</dcterms:created>
  <dcterms:modified xsi:type="dcterms:W3CDTF">2024-03-30T08:28:53Z</dcterms:modified>
</cp:coreProperties>
</file>