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நம்பப்பண்ணின உந்தன் வாக்குகளை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நினைத்து நிறைவேற்றுவீர்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மறவாமல் நினைப்பவரே இயேசையா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நிறைவேற்றி முடிப்பவரே - 2 - நீர் நம்ப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vaakugalai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உடன்படிக்கையின்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உண்மையில் பிசகாதவர்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(என்) தாவீதுக்கு நான் பொய் சொல்லேன்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 சொல்லி சொன்னதை நிறைவேற்றுவீர்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மறவாமல் நினைப்பவரே இயேசையா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நிறைவேற்றி முடிப்பவரே - 2 - நீர் நம்ப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Udanpadikaiyin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pisagathavar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thaaveethuku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poi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சொன்னதை செய்துமுடிப்பீர்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முடித்துத்தீர்க்குமட்டும் கைவிடமாட்டீர்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கையை கொண்டு (நீர்) தொடங்கினதெல்லாம்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கையை கொண்டே நிறைவேற்றுவீர்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மறவாமல் நினைப்பவரே இயேசையா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நிறைவேற்றி முடிப்பவரே - 2 - நீர் நம்ப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seithumudipeer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mudithutheerkumathum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kaividamaateer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thodanginathellam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191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624</cp:revision>
  <dcterms:created xsi:type="dcterms:W3CDTF">2023-03-13T17:37:04Z</dcterms:created>
  <dcterms:modified xsi:type="dcterms:W3CDTF">2024-05-30T16:16:46Z</dcterms:modified>
</cp:coreProperties>
</file>