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செய்ய நினைத்தது தடைபடாது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எனக்காக யாவையும் செய்யும் தேவனே-2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thadaipadaathu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thevane-2</a:t>
            </a:r>
            <a:br>
              <a:rPr lang="ta-IN" sz="3200" dirty="0"/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வேளைக்காக காத்திருக்க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பொறுமையை எனக்கு தந்தருளும்-2 -நீர் செய்ய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velaikkaaga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Porumayai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thantharulum-2 -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</a:t>
            </a:r>
            <a:br>
              <a:rPr lang="ta-IN" sz="3200" dirty="0"/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காலங்கள் மாறலாம்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மனிதர்கள் மாறலாம்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மாறாத தேவன் இருப்பதால்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கலக்கம் இல்லை-2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l-NL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Kaalangal maaralaam</a:t>
            </a:r>
            <a:b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Manithargal maaralaam</a:t>
            </a:r>
            <a:b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Maaratha thevan</a:t>
            </a:r>
            <a:br>
              <a:rPr lang="nl-NL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Iruppathaal kalakkam illai-2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என்னோடு நீர் சொன்ன வார்த்தையை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எனக்காக நிறைவேற்றுவீர்-2 -நீர் செய்ய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vaarththayai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niraivetruveer-2 -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5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தடை போல சத்துரு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வாசலை அடைத்தாலும்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தடைகளை உடைக்கும்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முன்னாய் நடந்து செல்வீர்-2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saththuru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adaiththaalum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selveer-2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3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எனக்காக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ஆயத்தம் பண்ணினதை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கண்ணால் காண செய்வீர்-2 -நீர் செய்ய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aayaththam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panninathai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seiveer-2 -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011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677</TotalTime>
  <Words>136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552</cp:revision>
  <dcterms:created xsi:type="dcterms:W3CDTF">2023-03-13T17:37:04Z</dcterms:created>
  <dcterms:modified xsi:type="dcterms:W3CDTF">2024-03-30T09:12:40Z</dcterms:modified>
</cp:coreProperties>
</file>