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தந்த ஆசிர்வாதங்கள்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பெரிது என்றும் பெரிது -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aasirvathangal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ஆப்ரகாமின் ஆசிகளை எனக்காக தந்தவரே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துரிப்பேன் உம்மில் மகிழ்வேன் - (2) - நீர் தந்த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Abrahamin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aasigalai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கடந்த வாழ்நாட்களெல்லாம் கண்மணிபோல் காத்தீரே 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எபிநேசரே என்றும் நடத்துமே - (2) - நீர் தந்த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vaalnatkellam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kaathitheerae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Ebenesarae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புல்லுள்ள இடங்களில் மேய்த்து அமர்ந்த தண்ணீர்களந்தையில் -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நடத்துவீர் என்னை தேற்றுவீர் - (2) - நீர் தந்த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Pulula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idangalil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thaneergalandaiyil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nadathuveer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thethruveer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>
                <a:latin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1591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678</TotalTime>
  <Words>139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554</cp:revision>
  <dcterms:created xsi:type="dcterms:W3CDTF">2023-03-13T17:37:04Z</dcterms:created>
  <dcterms:modified xsi:type="dcterms:W3CDTF">2024-03-30T09:24:46Z</dcterms:modified>
</cp:coreProperties>
</file>