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திறந்தால் அடைப்பவன் இல்லை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கட்டினால் அதை இடிப்பவன் இல்லை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thirandhaal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adaippavan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kattinaal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idippavan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இல்லை இல்லை இல்லை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வாசலை அடைப்பவன் இல்லை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இல்லை இல்லை இல்லை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எதிர்ப்பவன் பூமியில் இல்லை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 illai illai</a:t>
            </a:r>
            <a:br>
              <a:rPr lang="fi-FI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vaasalai adaippavan illai</a:t>
            </a:r>
            <a:br>
              <a:rPr lang="fi-FI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 illai illai</a:t>
            </a:r>
            <a:br>
              <a:rPr lang="fi-FI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 ethirppavan boomiyil illai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கர்த்தரைப் போல பரிசுத்தமுள்ளவர்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பூமியில் இல்லையே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கர்த்தரைப் போல வல்லமையுள்ளவர்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பூமியில் இல்லையே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பலவானின் வில்லை ஒடித்து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கீழேத் தள்ளுகிறார்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தள்ளாடும் யாவரையும்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உயர்த்தி நிறுத்துகிறார்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உயர்த்தி நிறுத்துகிறார் - இல்லை இல்லை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poala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parisuthamullavar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Boomiyil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illaiyae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poala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vallamaiyullavar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Boomiyil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Balavaanin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odithu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Keezhae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thallugiraar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Thallaadum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yaavaraiyum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niruthugiraar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niruthugiraar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40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நாசியின் சுவாசத்தால் செங்கடலை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இரண்டாய் பிளந்தவராம்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பார்வோன் சேனையை தப்ப விடாமல்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கடலில் அழித்தவராம்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மரண இருள் சூழ்ந்திடும் வேளையில்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பஸ்கா ஆட்டுக்குட்டி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வாதை எங்கள் கூடாரத்தை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என்றும் அனுகாது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என்றும் அனுகாது - இல்லை இல்லை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159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Naasiyin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suvaasathaal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sengkadalai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irandaai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pilandhavaraam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Paarvoan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saenaiyai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thappa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vidaamal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Kadalil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azhithavaraam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soozhndhidum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vaelaiyil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Paskaa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aattukkutti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Vaadhai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koodaarathai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anugaadhu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anugaadhu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68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தேவனைத் துதிக்கும் துதியாலே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எரிகோ விழுந்தது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பவுலும் சிலாவும் துதித்த போது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சிறையும் அதிர்ந்தது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துதியாலே சாத்தானை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கீழேத் தள்ளிடுவோம்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திறந்த வாசல் நம் முன்னே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கொடியை ஏற்றிடுவோம்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கொடியை ஏற்றிடுவோம் - இல்லை இல்லை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01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Dhaevanai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thudhikkum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thudhiyaalae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Erigoa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vizhundhadhu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Pavulum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silaavum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thudhitha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poadhu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adhirndhadhu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Thudhiyaalae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saathaanai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Keezhae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thalliduvoam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Thirandha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vaasal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munnae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aetriduvoam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aetriduvoam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80594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679</TotalTime>
  <Words>331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556</cp:revision>
  <dcterms:created xsi:type="dcterms:W3CDTF">2023-03-13T17:37:04Z</dcterms:created>
  <dcterms:modified xsi:type="dcterms:W3CDTF">2024-03-30T09:28:50Z</dcterms:modified>
</cp:coreProperties>
</file>