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எல்லாம் நீரே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எல்லாம் இயேசுவே-2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உயர்வோ தாழ்வோ மரணமோ ஜீவனோ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எல்லாம் இயேசுவே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thalvo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இயேசுவை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இன்பமோ துன்பமோ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சுகமோ வியாதியோ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இயேசுவை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thunbamo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viyadhiyo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நேசிப்பேன் நேசிப்பேன்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நேசிப்பேன் இயேசுவை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நன்மையோ தீமையோ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செல்வமோ வறுமையோ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நேசிப்பேன் இயேசுவை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Nesippeaen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பின்தொடர்வேன் பின்தொடர்வேன்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பின்தொடர்வேன் இயேசுவை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வெற்றியோ தோல்வியோ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நிந்தையோ புகழ்ச்சியோ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பின்தொடர்வேன் இயேசுவை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Nindhaiyo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pugalchiyo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392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682</TotalTime>
  <Words>167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564</cp:revision>
  <dcterms:created xsi:type="dcterms:W3CDTF">2023-03-13T17:37:04Z</dcterms:created>
  <dcterms:modified xsi:type="dcterms:W3CDTF">2024-03-30T09:41:43Z</dcterms:modified>
</cp:coreProperties>
</file>