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என் தஞ்சம்,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என் கோட்டை,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என் இரட்சகர்,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இராஜா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உம்மை தேடுவேன் நாள் முழுதும்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உம்மை சேவிப்பேன் வாழ் நாளெல்லாம்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எனதெல்லாவற்றிலும் நான் உம்மை நேசிப்பேன்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. . . . .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ராஜா,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மீட்பர் இயேசுவே . . . . .</a:t>
            </a:r>
            <a:br>
              <a:rPr lang="ta-IN" sz="3200" dirty="0"/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நான்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உம்மைதுதிப்பேன் நாள் முழுதும்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உம்மைபாடுவேன் வாழ் நாளெல்லாம்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எனதெல்லாவற்றிலும் நான் உம்மை உயர்துவேன்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. . . . .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ராஜா . . . . .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096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680</TotalTime>
  <Words>86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562</cp:revision>
  <dcterms:created xsi:type="dcterms:W3CDTF">2023-03-13T17:37:04Z</dcterms:created>
  <dcterms:modified xsi:type="dcterms:W3CDTF">2024-03-30T09:37:04Z</dcterms:modified>
</cp:coreProperties>
</file>