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நீரின்றி வாழ்வேது இறைவா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நினைவின்றி மகிழ்வேது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உலகத்தில் நூறாண்டு நான் வாழ்ந்த 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இல்லத்தில் வாழும் ஒரு நாளே போதும் - நீரின்றி வாழ்வேது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பலகோடி வார்த்தைகள் நான் கேட்ட 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நீர் பேசும் ஒரு வார்த்தை போதும்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ஓராயிரம் ஜீவன் உயிர் வாழுமே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வார்த்தையில் உண்டு அற்புதமே (2) - நீரின்றி வாழ்வேது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கல்லுக்குள் தேரையை வைத்தவர்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அதற்குள்ளும் ஜீவனைத் தந்தவர் நீர்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உமையன்றி அணுவேதும் அசையாதையா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துணையின்றி உயிர் வாழ முடியாதையா (2) - நீரின்றி வாழ்வேது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எத்தனை நன்மைகள் செய்தீரையா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அதில் எதற்கென்று நன்றி சொல்லி துதிப்பேன் அய்யா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அத்தனையும் சொல்ல வேண்டுமென்றால்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ஓர் ஆயிரம் ஆண்டுகள் போதாதையா (2) - நீரின்றி வாழ்வேது</a:t>
            </a:r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193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682</TotalTime>
  <Words>112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568</cp:revision>
  <dcterms:created xsi:type="dcterms:W3CDTF">2023-03-13T17:37:04Z</dcterms:created>
  <dcterms:modified xsi:type="dcterms:W3CDTF">2024-03-30T09:47:50Z</dcterms:modified>
</cp:coreProperties>
</file>