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நிரந்தரம்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நீயே நிரந்தரம்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அன்பு இயேசு உந்தன் அன்பே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மாறும் உலகில் மாறா உன் உறவே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இம்மை வாழ்வில் மறுமை இருப்பது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மாண்ட பின்பும் உன்னில் உயிர்ப்பது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நிரந்தரம், நிரந்தரம், நீயே நிரந்தரம்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இயேசுவின் அன்பே சேய்க்கின்றேன்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தாயும் தந்தையும் எமக்கு நீயே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தேயும் வாழ்வில் நம்பிக்கை நீயே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சாயும் போது காப்பது நீயே நிரந்தரம்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நிரந்தரம், நிரந்தரம், நீயே நிரந்தரம்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நான் சாய்ந்த பின்னும் உம்மில் உயிர்ப்பது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சாயும் போது காப்பது நீயே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மடியும் போதும் மடியில் சாய்வது நிரந்தரம்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நிரந்தரம், நிரந்தரம், நீயே நிரந்தரம்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-- அன்பு தேவா உந்தன் அன்பே நிரந்தரம்</a:t>
            </a:r>
            <a:br>
              <a:rPr lang="ta-IN" sz="3200" dirty="0"/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7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நிரந்தரம்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, நிரந்தரம், நீயே நிரந்தரம் (6)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193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683</TotalTime>
  <Words>133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578</cp:revision>
  <dcterms:created xsi:type="dcterms:W3CDTF">2023-03-13T17:37:04Z</dcterms:created>
  <dcterms:modified xsi:type="dcterms:W3CDTF">2024-03-30T17:20:16Z</dcterms:modified>
</cp:coreProperties>
</file>