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ஆதாரம் நீர் தானய்யா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துரையே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ஆதாரம் நீர் தானய்யா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b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thuraiyae</a:t>
            </a:r>
            <a:b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சோதாம் உலகில் நான் தீதாள் மயங்களில்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ஆதாரம் நீர் தானய்யா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mayangalil</a:t>
            </a:r>
            <a:b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சோதனை அடர்ந்து வேதனை தொடர்ந்து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துக்கம் மிகும் வேளையில் - என் சுகிர்தமே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தாசனக்கு - ஆதாரம் நீர் தானய்யா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sugirthamae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thasanuku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நாம் நாம் துணை என நயந்தரை சொன்னவர்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நட்டாற்றில் விட்டார் அய்யா - தனியனை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தனியனக்கு - ஆதாரம் நீர் தானய்யா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Naam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nayantharai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Nataaril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thaniyanai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Thaniyanaku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கற்றோர் பெருமையே மற்றோர் அருமையே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வற்றா கிருபை நதியே - என் பதியே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பதியே - ஆதாரம் நீர் தானய்யா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194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26</cp:revision>
  <dcterms:created xsi:type="dcterms:W3CDTF">2023-03-13T17:37:04Z</dcterms:created>
  <dcterms:modified xsi:type="dcterms:W3CDTF">2023-03-20T16:38:09Z</dcterms:modified>
</cp:coreProperties>
</file>