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 களிப்புள்ள உதடுகளால்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போற்றிப் புகழ்கின்றேன்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அறுசுவை உணவு உண்பது 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திருப்தி அடைகின்றேன்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தினமும் துதிக்கின்றேன்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மேலானது உம் பேரன்பு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உயிரினும் மேலானது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உதடுகள் துதிக்கட்டும்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உயிருள்ள நாளெல்லாம்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உதடுகள் துதிக்கட்டும்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உயிருள்ள நாளெல்லாம்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தேவனே நீர் என்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தேடுவேன் ஆர்வமுடன்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 வாஞ்சிக்கின்றேன்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வல்லமை காண்கின்றேன்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 காண்கின்றேன்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நீர்தானே என் துணையானீர்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நிழலில் களிகூறுவேன்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உறுதியாய் பற்றிக் கொண்டேன்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வலக்கரம் தாங்குதையா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வலக்கரம் தாங்குதையா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</TotalTime>
  <Words>71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59</cp:revision>
  <dcterms:created xsi:type="dcterms:W3CDTF">2023-03-13T17:37:04Z</dcterms:created>
  <dcterms:modified xsi:type="dcterms:W3CDTF">2023-03-22T02:08:53Z</dcterms:modified>
</cp:coreProperties>
</file>