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ஆனந்த துதி ஒலி கேட்கும்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ஆடல் பாடல் சத்தமும் தொனிக்கும்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ஆகாய விண்மீனாய் அவர் ஜனம் பெருகும்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ஆண்டவர் வாக்கு பலிக்கும் --- ஆ. ஆ.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Oli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Thonikkum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Agaya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Vinmeenai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Avar Janam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Perugum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Ah.. Ah..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மகிமைப்படுத்து வேனென்றாரே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மகிபனின் பாசம் பெரிதே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மங்காத புகழுடன் வாழ்வோம்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மாட்சி பெற்றுயர்ந்திடுவோமே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குறுகிட மாட்டோம் குன்றிட மாட்டோம்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கரையில்லா தேவனின் வாக்கு --- ஆ. ஆ.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Magimaipaduthu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venendrarey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Magibanin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Perithey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Mangatha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Valvom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Matchi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Petruyarnthiduvom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Kurugida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Mattom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Kundrida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Mattom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Karaiyilla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Ah.. Ah..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யாக்கோபு நடுங்கிடுவானோ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யாக்கோபின் தேவன் துணையே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அமரிக்கை வாழ்வை அழைப்போம்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ஆண்டவர் மார்பில் சுகிப்போம்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பதறாத வாழ்வும் சிதறாத மனமும்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பரிசாக தேவனருள்வார் --- ஆ. ஆ.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Yacoubu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Nadungiduvanoo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Yacoubin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Thunaiyey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Americai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Alaipom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Marbil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Sugipom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Patharatha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Sitharatha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Devanarulvar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Ah.. Ah..</a:t>
            </a: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18</TotalTime>
  <Words>161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76</cp:revision>
  <dcterms:created xsi:type="dcterms:W3CDTF">2023-03-13T17:37:04Z</dcterms:created>
  <dcterms:modified xsi:type="dcterms:W3CDTF">2023-03-22T02:15:45Z</dcterms:modified>
</cp:coreProperties>
</file>