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அநாதி தேவன் உன் அடைக்கலமே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அவன் நித்திய புயங்கள் உன் ஆதாரமே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தேவன் என்றென்றுமுள்ள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சதா காலமும் நமது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 பரியந்தம் நம்மை நடத்திடுவார்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அநாதி தேவன் உன் அடைக்கலமே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காருண்யத்தாலே இழுத்துக் 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தேவ அன்பே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இவ்வனாந்தரத்தில் நயங்காட்டி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இனிதாய் வருந்தி அழைத்தார்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இந்த தேவன் என்றென்றுமுள்ள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அநாதி தேவன் உன் அடைக்கலமே</a:t>
            </a:r>
            <a:br>
              <a:rPr lang="ta-IN" sz="32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கானகப் பாதை காரிருளில்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தேவ ஒளியே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அழுகை நிறைந்த பள்ளத்தாக்குகளை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அரும் நீருற்றாய் மாற்றினாரே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இந்த தேவன் என்றென்றுமுள்ள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அநாதி தேவன் உன் அடைக்கலமே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93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2023-03-21T01:30:11Z</dcterms:modified>
</cp:coreProperties>
</file>