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ஆராதனை உமக்குத்தானே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ஆராதனை உமக்குத்தானே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Thaaney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உள்ளமும் ஏங்கிடுதே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உணர்வுகளும் துடிக்குதே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முகத்தை பார்க்கணும்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உம்மோடு இணையணும்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Yeangiduthey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Unarvugalum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Thudikuthey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Paarkenum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Inaiyanum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செய்த நன்மைகளை நினைத்து பார்க்கிறேன்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ஒவ்வொன்றும் ஒரு விதம் ருசித்து மகிழ்கின்றேன்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மறக்கணும்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உம்மையே நினைக்கணும்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சித்தம் செய்யணும்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இன்னும் உம்மை நெருங்கணும்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Ovvondrum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Oruvidham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Magilgiren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Maarakanum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Ninaikenum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Seiyenum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Nirenggenum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ஆசை நீர்தானே நீரின்றி நானில்லை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அன்பை விட்டு என்னால்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எங்கு செல்ல கூடுமோ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நம்பிக்கை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ஆதரவு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சமுகமே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அதுவே என் ஆனந்தம்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Indri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Koodumo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Aatharavu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Samoghamey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Anantham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 கொண்டேன் உம்மாலே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வாழ்கின்றேன்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தந்த வாழ்வதனை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தருகின்றேன்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valginren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valvathanai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tharuginren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என்னை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வனைந்திடுமே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பயன்படுத்தும்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மூச்சு திரும்போது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உம்மடியில் சாயணுமே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vanainthidumae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payanpaduthum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moochu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Ummadiyil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saayanumae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107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</TotalTime>
  <Words>200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54</cp:revision>
  <dcterms:created xsi:type="dcterms:W3CDTF">2023-03-13T17:37:04Z</dcterms:created>
  <dcterms:modified xsi:type="dcterms:W3CDTF">2023-03-21T17:05:40Z</dcterms:modified>
</cp:coreProperties>
</file>