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துதி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காலையிலும் மாலையிலும்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அப்பாவுக்கே –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Appavukkae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ஆவியே உமக்கு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துணையாளரே உமக்கு ஆராதனை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 பிதாவே உமக்கு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வழிகாட்டியே உமக்கு ஆராதனை – (2) – ஆராதனை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Thooya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Vazhikattiyae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(2)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ஜீவ பலியே உமக்கு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தண்ணீரே உமக்கு ஆராதனை –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மேகஸ்தம்பமே உமக்கு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மேசியாவே உமக்கு ஆராதனை – (2) – ஆராதனை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Jeeva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Palyiae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Megasthanthamae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Mesiyavae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(2)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149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</cp:revision>
  <dcterms:created xsi:type="dcterms:W3CDTF">2023-03-13T17:37:04Z</dcterms:created>
  <dcterms:modified xsi:type="dcterms:W3CDTF">2023-03-21T17:11:28Z</dcterms:modified>
</cp:coreProperties>
</file>