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நாயகன்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வேந்தனும்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ஆயுள் முடியும்வரை உம்மைத் தொழுதிடுவேன்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ஆயிரம் பேர்களில் சிறந்தோர்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ஆண்டவர் இயேசு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விடிவெள்ளியே எந்தன் பிரியம்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என்றென்றும் தொழுதிடுவேன்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மாந்தர்கள் போற்றிடும் தெய்வம்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மகிமையின் தேவன்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முழங்கால் யாவுமே முடங்கிடுமே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மகிழ்வுடன் துதித்திடவே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a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முடிவில்லா ராஜ்யம் அருள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திரும்பவும் வருவேன் என்றீர்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ஆயத்தமாய் நான் சேர்ந்திடவே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அனுதினம் வணங்கிடுவேன்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032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</TotalTime>
  <Words>63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86</cp:revision>
  <dcterms:created xsi:type="dcterms:W3CDTF">2023-03-13T17:37:04Z</dcterms:created>
  <dcterms:modified xsi:type="dcterms:W3CDTF">2023-03-22T17:32:31Z</dcterms:modified>
</cp:coreProperties>
</file>