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ஆராதிப்பேன் நான் ஆராதிப்பேன்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ஆண்டவர் இயேசுவை ஆராதிப்பேன்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1. வல்லவரே உம்மை ஆராதிப்பேன்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நல்லவரே உம்மை ஆராதிப்பேன்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ஆராதிப்பேன்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பரிசுத்த உள்ளத்தோடு ஆராதிப்பேன்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பணிந்து குனிந்து ஆராதிப்பேன்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ஆராதிப்பேன்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தூதர்களோடு ஆராதிப்பேன்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ஸ்தோத்திர பலியோடு ஆராதிப்பேன்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ஆராதிப்பேன்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003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4. குடும்பத்தோடு ஆராதிப்பேன்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குதுகலத்தோடு ஆராதிப்பேன்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ஆராதிப்பேன்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668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5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. பாடி மகிழ்ந்து ஆராதிப்பேன்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ஆடி புகழ்ந்து ஆராதிப்பேன்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ஆராதிப்பேன்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69423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19</TotalTime>
  <Words>64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82</cp:revision>
  <dcterms:created xsi:type="dcterms:W3CDTF">2023-03-13T17:37:04Z</dcterms:created>
  <dcterms:modified xsi:type="dcterms:W3CDTF">2023-03-22T02:21:33Z</dcterms:modified>
</cp:coreProperties>
</file>