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பல்லவி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ஆதித் திருவார்த்தை திவ்விய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அற்புதப் பாலகனாகப் பிறந்தார்;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ஆதந் தன் பாவத்தின் சாபத்தை தீர்த்திட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ஆதிரை யோரையீ டேற்றிட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அனுபல்லவி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மாசற்ற ஜோதி திரித்துவத் தோர் வஸ்து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மரியாம் கன்னியிட முதித்து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மகிமையை மறந்து வேஷமாய்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 தகஞ்சீர் முகஞ்சீர் வாசகர்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மின்னுச்சீர் வாசகர்இ மேனிநிறம் எழும்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 காதலும் பொருந்தவே சர்வ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நன்மைச் சொரூபனார்இ ரஞ்சிதனார்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தாம்இ தாம்இ தன்னரர் வன்னரர்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தீம்இ தீம்இ தீமையகற்றிட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சங்கிர்தஇ சங்கிர்தஇ சங்கிர்த சந்தோ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ஷமென சோபனம் பாடவே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இங்கிர்தஇ இங்கிர்தஇ இங்கிர்த நமது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இருதயத்திலும் எங்கும் நிறைந்திட - - - ஆதி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சரணங்கள்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1. ஆதாம் சாதி ஏவினர்; ஆபிரகாம் விசுவாசித்து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யூதர் சிம்மாசனத்தாளுகை செய்வோர்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பூலோகப் பாவ விமோசனர்இ பூரண கிருபையின் வாசனர்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மேலோக இராஜாதி இராஜன் சிம்மாசனன்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மேன்மை மகிமைப் பிரதாபன் வந்தார் - - - ஆதி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3. அல்லேலூயா! சங்கீர்த்தனம்இ ஆனந்த கீதங்கள் பாடவே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அல்லைகள்இ தொல்லைகள் எல்லாம் நீங்கிட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அற்புதன் மெய்ப்பரன் தற்பரனார் - - - ஆதி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7276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149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98</cp:revision>
  <dcterms:created xsi:type="dcterms:W3CDTF">2023-03-13T17:37:04Z</dcterms:created>
  <dcterms:modified xsi:type="dcterms:W3CDTF">2023-03-28T18:02:38Z</dcterms:modified>
</cp:coreProperties>
</file>