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91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151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4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7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98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495800"/>
          </a:xfrm>
        </p:spPr>
        <p:txBody>
          <a:bodyPr>
            <a:normAutofit fontScale="92500"/>
          </a:bodyPr>
          <a:lstStyle/>
          <a:p>
            <a:pPr lvl="1" algn="l"/>
            <a:r>
              <a:rPr lang="ta-IN" sz="2800" dirty="0"/>
              <a:t>அதிகாலை ஸ்தோத்திர பலி</a:t>
            </a:r>
          </a:p>
          <a:p>
            <a:pPr lvl="1" algn="l"/>
            <a:r>
              <a:rPr lang="ta-IN" sz="2800" dirty="0"/>
              <a:t>அப்பா அப்பா உங்களுக்கு தான்</a:t>
            </a:r>
          </a:p>
          <a:p>
            <a:pPr lvl="1" algn="l"/>
            <a:r>
              <a:rPr lang="ta-IN" sz="2800" dirty="0"/>
              <a:t>ஆராதனை ஸ்தோத்திரபலி</a:t>
            </a:r>
          </a:p>
          <a:p>
            <a:pPr lvl="1" algn="l"/>
            <a:r>
              <a:rPr lang="ta-IN" sz="2800" dirty="0"/>
              <a:t>அப்பா அப்பா உங்களுக்குத்தான் (2)</a:t>
            </a:r>
          </a:p>
          <a:p>
            <a:pPr lvl="1" algn="l"/>
            <a:endParaRPr lang="ta-IN" sz="2800" dirty="0"/>
          </a:p>
          <a:p>
            <a:pPr lvl="1" algn="l"/>
            <a:r>
              <a:rPr lang="ta-IN" sz="2800" dirty="0"/>
              <a:t>1. எபிநேசர் எபிநேசர் இதுவரை உதவி செய்தீர்</a:t>
            </a:r>
          </a:p>
          <a:p>
            <a:pPr lvl="1" algn="l"/>
            <a:r>
              <a:rPr lang="ta-IN" sz="2800" dirty="0"/>
              <a:t>இது வரை உதவி செய்தீர் எபிநேசர் எபிநேசர்</a:t>
            </a:r>
          </a:p>
          <a:p>
            <a:pPr lvl="1" algn="l"/>
            <a:endParaRPr lang="ta-IN" sz="2800" dirty="0"/>
          </a:p>
          <a:p>
            <a:pPr lvl="1" algn="l"/>
            <a:r>
              <a:rPr lang="ta-IN" sz="2800" dirty="0"/>
              <a:t>2. பரிசுத்தர் பரிசுத்தர் பரலோக ராஜாவே</a:t>
            </a:r>
          </a:p>
          <a:p>
            <a:pPr lvl="1" algn="l"/>
            <a:r>
              <a:rPr lang="ta-IN" sz="2800" dirty="0"/>
              <a:t>பரலோக ராஜாவே பரிசுத்தர் பரிசுத்தர்</a:t>
            </a:r>
          </a:p>
          <a:p>
            <a:pPr lvl="1" algn="l"/>
            <a:endParaRPr lang="ta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067800" cy="5638800"/>
          </a:xfrm>
        </p:spPr>
        <p:txBody>
          <a:bodyPr>
            <a:normAutofit fontScale="85000" lnSpcReduction="10000"/>
          </a:bodyPr>
          <a:lstStyle/>
          <a:p>
            <a:pPr marL="393192" lvl="1" indent="0">
              <a:buNone/>
            </a:pPr>
            <a:r>
              <a:rPr lang="ta-IN" sz="2800" dirty="0"/>
              <a:t>3. எல்ஷடாய் எல்ஷடாய் எல்லாம் வல்லவரே</a:t>
            </a:r>
          </a:p>
          <a:p>
            <a:pPr marL="393192" lvl="1" indent="0">
              <a:buNone/>
            </a:pPr>
            <a:r>
              <a:rPr lang="ta-IN" sz="2800" dirty="0"/>
              <a:t>எல்லாம் வல்லவரே எல்ஷடாய் எல்ஷடாய்</a:t>
            </a:r>
          </a:p>
          <a:p>
            <a:pPr marL="393192" lvl="1" indent="0">
              <a:buNone/>
            </a:pPr>
            <a:r>
              <a:rPr lang="en-US" sz="2800" dirty="0" smtClean="0"/>
              <a:t>- </a:t>
            </a:r>
            <a:r>
              <a:rPr lang="ta-IN" sz="2800"/>
              <a:t>அதிகாலை ஸ்தோத்திர பலி</a:t>
            </a:r>
          </a:p>
          <a:p>
            <a:pPr marL="393192" lvl="1" indent="0">
              <a:buNone/>
            </a:pPr>
            <a:endParaRPr lang="ta-IN" sz="2800" dirty="0"/>
          </a:p>
          <a:p>
            <a:pPr marL="393192" lvl="1" indent="0">
              <a:buNone/>
            </a:pPr>
            <a:r>
              <a:rPr lang="ta-IN" sz="2800" dirty="0"/>
              <a:t>4. எல்ரோயி எல்ரோயி என்னை காண்பவரே</a:t>
            </a:r>
          </a:p>
          <a:p>
            <a:pPr marL="393192" lvl="1" indent="0">
              <a:buNone/>
            </a:pPr>
            <a:r>
              <a:rPr lang="ta-IN" sz="2800" dirty="0"/>
              <a:t>என்னைக் காண்பவரே எல்ரோயி எல்ரோயி</a:t>
            </a:r>
          </a:p>
          <a:p>
            <a:pPr marL="393192" lvl="1" indent="0">
              <a:buNone/>
            </a:pPr>
            <a:endParaRPr lang="ta-IN" sz="2800" dirty="0"/>
          </a:p>
          <a:p>
            <a:pPr marL="393192" lvl="1" indent="0">
              <a:buNone/>
            </a:pPr>
            <a:r>
              <a:rPr lang="ta-IN" sz="2800" dirty="0"/>
              <a:t>5. யோகோவா யீரே எல்லாம் பார்த்துக் கொள்வீர்</a:t>
            </a:r>
          </a:p>
          <a:p>
            <a:pPr marL="393192" lvl="1" indent="0">
              <a:buNone/>
            </a:pPr>
            <a:r>
              <a:rPr lang="ta-IN" sz="2800" dirty="0"/>
              <a:t>எல்லாம் பார்த்துக் கொள்வீர் யேகோவா யீரே</a:t>
            </a:r>
          </a:p>
          <a:p>
            <a:pPr marL="393192" lvl="1" indent="0">
              <a:buNone/>
            </a:pPr>
            <a:endParaRPr lang="ta-IN" sz="2800" dirty="0"/>
          </a:p>
          <a:p>
            <a:pPr marL="393192" lvl="1" indent="0">
              <a:buNone/>
            </a:pPr>
            <a:r>
              <a:rPr lang="ta-IN" sz="2800" dirty="0" smtClean="0"/>
              <a:t>6. யேகோவா நிசியே எந்நாளும் வெற்றி தருவீர்;</a:t>
            </a:r>
          </a:p>
          <a:p>
            <a:pPr marL="393192" lvl="1" indent="0">
              <a:buNone/>
            </a:pPr>
            <a:r>
              <a:rPr lang="ta-IN" sz="2800" dirty="0" smtClean="0"/>
              <a:t>எந்நாளும் வெற்றி தருவீர் யேயோவா நிசியே</a:t>
            </a:r>
          </a:p>
          <a:p>
            <a:pPr marL="393192" lvl="1" indent="0">
              <a:buNone/>
            </a:pPr>
            <a:endParaRPr lang="ta-IN" sz="2800" dirty="0" smtClean="0"/>
          </a:p>
          <a:p>
            <a:pPr marL="393192" lvl="1" indent="0">
              <a:buNone/>
            </a:pPr>
            <a:r>
              <a:rPr lang="ta-IN" sz="2800" dirty="0" smtClean="0"/>
              <a:t>7. யேகோவா ரஃப்பா சுகம் தரும் தெய்வமே</a:t>
            </a:r>
          </a:p>
          <a:p>
            <a:pPr marL="393192" lvl="1" indent="0">
              <a:buNone/>
            </a:pPr>
            <a:r>
              <a:rPr lang="ta-IN" sz="2800" dirty="0" smtClean="0"/>
              <a:t>சுகம் தரும் தெய்வமே யேகோவா ரஃப்பா</a:t>
            </a:r>
            <a:endParaRPr lang="en-US" sz="28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99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Century Gothic</vt:lpstr>
      <vt:lpstr>Latha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33</cp:revision>
  <dcterms:created xsi:type="dcterms:W3CDTF">2014-06-05T16:47:32Z</dcterms:created>
  <dcterms:modified xsi:type="dcterms:W3CDTF">2016-06-30T15:40:43Z</dcterms:modified>
</cp:coreProperties>
</file>