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ஆத்துமமே என் முழு உள்ளமே - உன்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ஆண்டவரைத் தொழு தேத்து - இந்நாள்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வைத் தாதரித்த - உன்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ஆண்டவரைத் தொழு தேத்து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தலை முறை தலை முறை தாங்கும் விநோத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 முன்தோன்றி ஒழியாத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போற்றிடும் வானோர் பூதலத்துள்ளார்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சாற்றுதற் கரிய தன்மையுள்ள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தினம் தினம் உலகில் நீ செய் பலவான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வினை பொறுத் தருளும், மேலான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வாதை, நோய், துன்பம் மாற்றி, அனந்த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ஓதரும் தயை செய் துயிர் தந்த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உற்றுனக் கிரங்கி உரிமை பாராட்டும்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முற்றும் கிருபையினால் முடி சூட்டும்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4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 மிகுந்தேறத் தோத்திரி தினமே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இதயமே, உள்ளமே, என் மனமே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013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87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109</cp:revision>
  <dcterms:created xsi:type="dcterms:W3CDTF">2023-03-13T17:37:04Z</dcterms:created>
  <dcterms:modified xsi:type="dcterms:W3CDTF">2023-03-28T18:23:08Z</dcterms:modified>
</cp:coreProperties>
</file>