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ஆட்கொண்ட தெய்வம் திருப்பாதம் அமர்ந்து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ஆறுதல் அடைகின்றேன்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அமைதி பெறுகின்றேன்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புயல் வீசும் கடலில் தடுமாறும் படகை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தாங்கிடும் நங்கூரமே (3) தினம்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எதிர்காற்று வீச எதிர்ப்போரும் பேச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எனைக் காக்கும் புகலிடமே – தினம்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நிலையற்ற வாழ்வின் நிம்மதியே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நீங்காத பேரின்பமே – என்னை விட்டு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</TotalTime>
  <Words>47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Times New Roman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99</cp:revision>
  <dcterms:created xsi:type="dcterms:W3CDTF">2023-03-13T17:37:04Z</dcterms:created>
  <dcterms:modified xsi:type="dcterms:W3CDTF">2023-03-28T18:17:25Z</dcterms:modified>
</cp:coreProperties>
</file>