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ஆவிதாங்க பா, அக்கினி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தாங்க பா, வரங்கள்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தாங்க பா, ஜெயத்த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 தாங்க பா, அக்கினி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ஆவிதாங்க பா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(5)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மேல்வீட்டரையில் வந்த 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மேலான அபிஷேகம் தந்த ஆவியே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 சீஷர் மேல் இறங்கிய அக்கினி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மேல் இப்போ இறங்கியே வரட்டுமே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FD52-A156-9D4E-1E20-820D6CFA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07EF191-D32F-3194-E795-ACBEE0A2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வல்லமையில் நிறைந்து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அற்புதம் செய்திட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அபிஷேகத்தில் நிறைந்து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அக்கினியாய் செயல்பட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2B88-7E38-D51C-2DE6-2C52DDAF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AD1ABA7-4561-F64F-78F3-FACBE0B1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நாவு என்னை நிரப்பட்டும்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நாவு உம்மை பேசட்டும்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72724-3B84-0566-A97D-77F068CB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B5DB567-0953-FEF4-FF59-7DCD9202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மரித்தோரை எழுப்பும் பவுல்கள்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எலும்பட்டும்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வெளிப்பாடு பேசும் பவுல்கள்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எலும்பட்டும்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தூய ஆவியே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63C0D-CFBA-05E3-0BF1-8718F2CE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AED900E-019B-FC82-48F3-F8F2FEA6D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ஆவிதாங்க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பாஇ,அக்கினி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தாங்க பா, வரங்கள்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தாங்க பா, ஜெயத்த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 தாங்க பா, அக்கினி தாங்க 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ஆவிதாங்க பா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826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657</TotalTime>
  <Words>178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463</cp:revision>
  <dcterms:created xsi:type="dcterms:W3CDTF">2023-03-13T17:37:04Z</dcterms:created>
  <dcterms:modified xsi:type="dcterms:W3CDTF">2024-03-08T08:37:30Z</dcterms:modified>
</cp:coreProperties>
</file>